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3"/>
  </p:notesMasterIdLst>
  <p:handoutMasterIdLst>
    <p:handoutMasterId r:id="rId34"/>
  </p:handoutMasterIdLst>
  <p:sldIdLst>
    <p:sldId id="256" r:id="rId2"/>
    <p:sldId id="431" r:id="rId3"/>
    <p:sldId id="412" r:id="rId4"/>
    <p:sldId id="320" r:id="rId5"/>
    <p:sldId id="413" r:id="rId6"/>
    <p:sldId id="421" r:id="rId7"/>
    <p:sldId id="422" r:id="rId8"/>
    <p:sldId id="423" r:id="rId9"/>
    <p:sldId id="414" r:id="rId10"/>
    <p:sldId id="415" r:id="rId11"/>
    <p:sldId id="416" r:id="rId12"/>
    <p:sldId id="417" r:id="rId13"/>
    <p:sldId id="418" r:id="rId14"/>
    <p:sldId id="419" r:id="rId15"/>
    <p:sldId id="404" r:id="rId16"/>
    <p:sldId id="420" r:id="rId17"/>
    <p:sldId id="430" r:id="rId18"/>
    <p:sldId id="396" r:id="rId19"/>
    <p:sldId id="411" r:id="rId20"/>
    <p:sldId id="424" r:id="rId21"/>
    <p:sldId id="425" r:id="rId22"/>
    <p:sldId id="426" r:id="rId23"/>
    <p:sldId id="427" r:id="rId24"/>
    <p:sldId id="397" r:id="rId25"/>
    <p:sldId id="408" r:id="rId26"/>
    <p:sldId id="390" r:id="rId27"/>
    <p:sldId id="389" r:id="rId28"/>
    <p:sldId id="428" r:id="rId29"/>
    <p:sldId id="409" r:id="rId30"/>
    <p:sldId id="402" r:id="rId31"/>
    <p:sldId id="429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162"/>
    <a:srgbClr val="FF5AED"/>
    <a:srgbClr val="0000CC"/>
    <a:srgbClr val="DA17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6" autoAdjust="0"/>
    <p:restoredTop sz="62763" autoAdjust="0"/>
  </p:normalViewPr>
  <p:slideViewPr>
    <p:cSldViewPr>
      <p:cViewPr>
        <p:scale>
          <a:sx n="99" d="100"/>
          <a:sy n="99" d="100"/>
        </p:scale>
        <p:origin x="-5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130FC-0B77-5C48-BB2A-9C6287552330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F9A906B-BC82-1341-9167-05BA40EEBE36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400" b="1" dirty="0" smtClean="0"/>
            <a:t>Activité 2012 :</a:t>
          </a:r>
          <a:endParaRPr lang="fr-FR" sz="2400" dirty="0"/>
        </a:p>
      </dgm:t>
    </dgm:pt>
    <dgm:pt modelId="{1EDC1440-0FAB-0D4B-A915-4DBB56234064}" type="parTrans" cxnId="{A52AA469-4C86-BA42-96A0-5A514BEC4734}">
      <dgm:prSet/>
      <dgm:spPr/>
      <dgm:t>
        <a:bodyPr/>
        <a:lstStyle/>
        <a:p>
          <a:endParaRPr lang="fr-FR"/>
        </a:p>
      </dgm:t>
    </dgm:pt>
    <dgm:pt modelId="{BD3D6C8F-0D79-E54C-912E-45C79D335463}" type="sibTrans" cxnId="{A52AA469-4C86-BA42-96A0-5A514BEC4734}">
      <dgm:prSet/>
      <dgm:spPr/>
      <dgm:t>
        <a:bodyPr/>
        <a:lstStyle/>
        <a:p>
          <a:endParaRPr lang="fr-FR"/>
        </a:p>
      </dgm:t>
    </dgm:pt>
    <dgm:pt modelId="{971341E4-1E8C-9C46-8550-D9D387E8DD7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2400" dirty="0" smtClean="0"/>
            <a:t>Hôpital Universitaire public, SONUC</a:t>
          </a:r>
        </a:p>
      </dgm:t>
    </dgm:pt>
    <dgm:pt modelId="{6A6C7F2E-E8B6-CC47-ADA8-F2F0938DA914}" type="parTrans" cxnId="{444B89FC-C340-D94D-A3C7-6B92FDF5EF36}">
      <dgm:prSet/>
      <dgm:spPr/>
      <dgm:t>
        <a:bodyPr/>
        <a:lstStyle/>
        <a:p>
          <a:endParaRPr lang="fr-FR"/>
        </a:p>
      </dgm:t>
    </dgm:pt>
    <dgm:pt modelId="{5A7F3625-7E69-564C-9FE2-B70FD296C173}" type="sibTrans" cxnId="{444B89FC-C340-D94D-A3C7-6B92FDF5EF36}">
      <dgm:prSet/>
      <dgm:spPr/>
      <dgm:t>
        <a:bodyPr/>
        <a:lstStyle/>
        <a:p>
          <a:endParaRPr lang="fr-FR"/>
        </a:p>
      </dgm:t>
    </dgm:pt>
    <dgm:pt modelId="{9F8FA735-3F15-DB40-B7DB-1340614B9E1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fr-FR" sz="2400" dirty="0" smtClean="0"/>
            <a:t>Mortalité maternelle = 218/100 000</a:t>
          </a:r>
          <a:endParaRPr lang="fr-FR" sz="2400" dirty="0"/>
        </a:p>
      </dgm:t>
    </dgm:pt>
    <dgm:pt modelId="{6589D8BF-CA85-0144-B8FE-6E33D6D07A7F}" type="parTrans" cxnId="{9AFDF4AD-BD89-DD4E-ABCD-F361730B84F7}">
      <dgm:prSet/>
      <dgm:spPr/>
      <dgm:t>
        <a:bodyPr/>
        <a:lstStyle/>
        <a:p>
          <a:endParaRPr lang="fr-FR"/>
        </a:p>
      </dgm:t>
    </dgm:pt>
    <dgm:pt modelId="{C9322C03-5402-FF44-98E1-E7222D6BB727}" type="sibTrans" cxnId="{9AFDF4AD-BD89-DD4E-ABCD-F361730B84F7}">
      <dgm:prSet/>
      <dgm:spPr/>
      <dgm:t>
        <a:bodyPr/>
        <a:lstStyle/>
        <a:p>
          <a:endParaRPr lang="fr-FR"/>
        </a:p>
      </dgm:t>
    </dgm:pt>
    <dgm:pt modelId="{47097617-A314-1249-ADD4-A8EF27FB34E9}">
      <dgm:prSet custT="1"/>
      <dgm:spPr/>
      <dgm:t>
        <a:bodyPr/>
        <a:lstStyle/>
        <a:p>
          <a:r>
            <a:rPr lang="fr-FR" sz="2400" dirty="0" smtClean="0"/>
            <a:t>Accouchements : 4568</a:t>
          </a:r>
          <a:endParaRPr lang="fr-FR" sz="2400" dirty="0"/>
        </a:p>
      </dgm:t>
    </dgm:pt>
    <dgm:pt modelId="{ABE79A9F-268A-F846-9CD7-1A615A84C4E3}" type="parTrans" cxnId="{C9E417E3-7839-724B-8EEC-9EDE5DD68715}">
      <dgm:prSet/>
      <dgm:spPr/>
      <dgm:t>
        <a:bodyPr/>
        <a:lstStyle/>
        <a:p>
          <a:endParaRPr lang="fr-FR"/>
        </a:p>
      </dgm:t>
    </dgm:pt>
    <dgm:pt modelId="{68A80296-213B-674F-81EA-A735B1A64CE6}" type="sibTrans" cxnId="{C9E417E3-7839-724B-8EEC-9EDE5DD68715}">
      <dgm:prSet/>
      <dgm:spPr/>
      <dgm:t>
        <a:bodyPr/>
        <a:lstStyle/>
        <a:p>
          <a:endParaRPr lang="fr-FR"/>
        </a:p>
      </dgm:t>
    </dgm:pt>
    <dgm:pt modelId="{71022CFD-0454-514E-9DC6-1A63AF0979DE}">
      <dgm:prSet custT="1"/>
      <dgm:spPr/>
      <dgm:t>
        <a:bodyPr/>
        <a:lstStyle/>
        <a:p>
          <a:r>
            <a:rPr lang="fr-FR" sz="2400" dirty="0" smtClean="0"/>
            <a:t>Morts maternelles : 10</a:t>
          </a:r>
        </a:p>
      </dgm:t>
    </dgm:pt>
    <dgm:pt modelId="{1B05077F-700D-9849-BD97-3CA562B0B45A}" type="parTrans" cxnId="{371E32D7-63C7-734A-9A37-B826E53B6CBE}">
      <dgm:prSet/>
      <dgm:spPr/>
      <dgm:t>
        <a:bodyPr/>
        <a:lstStyle/>
        <a:p>
          <a:endParaRPr lang="fr-FR"/>
        </a:p>
      </dgm:t>
    </dgm:pt>
    <dgm:pt modelId="{43BE55AF-17FD-604B-9268-91D931FCAC8E}" type="sibTrans" cxnId="{371E32D7-63C7-734A-9A37-B826E53B6CBE}">
      <dgm:prSet/>
      <dgm:spPr/>
      <dgm:t>
        <a:bodyPr/>
        <a:lstStyle/>
        <a:p>
          <a:endParaRPr lang="fr-FR"/>
        </a:p>
      </dgm:t>
    </dgm:pt>
    <dgm:pt modelId="{4B67B079-70CB-6443-A500-F45D92385248}">
      <dgm:prSet custT="1"/>
      <dgm:spPr/>
      <dgm:t>
        <a:bodyPr/>
        <a:lstStyle/>
        <a:p>
          <a:r>
            <a:rPr lang="fr-FR" sz="2400" dirty="0" smtClean="0"/>
            <a:t>Nombre de césariennes : 810 (17,7 %)</a:t>
          </a:r>
        </a:p>
      </dgm:t>
    </dgm:pt>
    <dgm:pt modelId="{33AD710D-D6A3-D541-B889-E7B60F85888D}" type="parTrans" cxnId="{4FC7A6FF-737C-0D4B-9B32-8EF92E37FF03}">
      <dgm:prSet/>
      <dgm:spPr/>
      <dgm:t>
        <a:bodyPr/>
        <a:lstStyle/>
        <a:p>
          <a:endParaRPr lang="fr-FR"/>
        </a:p>
      </dgm:t>
    </dgm:pt>
    <dgm:pt modelId="{67457B70-812F-5947-9D08-45F2C9E2CD31}" type="sibTrans" cxnId="{4FC7A6FF-737C-0D4B-9B32-8EF92E37FF03}">
      <dgm:prSet/>
      <dgm:spPr/>
      <dgm:t>
        <a:bodyPr/>
        <a:lstStyle/>
        <a:p>
          <a:endParaRPr lang="fr-FR"/>
        </a:p>
      </dgm:t>
    </dgm:pt>
    <dgm:pt modelId="{968E7CA6-A202-9D4C-ADFD-8BA840EA5040}">
      <dgm:prSet custT="1"/>
      <dgm:spPr/>
      <dgm:t>
        <a:bodyPr/>
        <a:lstStyle/>
        <a:p>
          <a:r>
            <a:rPr lang="fr-FR" sz="2400" dirty="0" smtClean="0"/>
            <a:t>Autres interventions chirurgicales : 310</a:t>
          </a:r>
        </a:p>
      </dgm:t>
    </dgm:pt>
    <dgm:pt modelId="{72B5CB4B-5629-054F-975E-CFE323B8A353}" type="parTrans" cxnId="{6CE5D303-5A54-FB4E-8471-6A91807CC412}">
      <dgm:prSet/>
      <dgm:spPr/>
      <dgm:t>
        <a:bodyPr/>
        <a:lstStyle/>
        <a:p>
          <a:endParaRPr lang="fr-FR"/>
        </a:p>
      </dgm:t>
    </dgm:pt>
    <dgm:pt modelId="{DB8C0B5C-DF96-7849-866D-8B32BEB2B80A}" type="sibTrans" cxnId="{6CE5D303-5A54-FB4E-8471-6A91807CC412}">
      <dgm:prSet/>
      <dgm:spPr/>
      <dgm:t>
        <a:bodyPr/>
        <a:lstStyle/>
        <a:p>
          <a:endParaRPr lang="fr-FR"/>
        </a:p>
      </dgm:t>
    </dgm:pt>
    <dgm:pt modelId="{21B33EE0-4AE0-A94C-9FD6-526C4569C8F4}">
      <dgm:prSet custT="1"/>
      <dgm:spPr/>
      <dgm:t>
        <a:bodyPr/>
        <a:lstStyle/>
        <a:p>
          <a:r>
            <a:rPr lang="fr-FR" sz="2400" dirty="0" smtClean="0"/>
            <a:t>(Port au Prince)</a:t>
          </a:r>
          <a:endParaRPr lang="fr-FR" sz="2400" dirty="0"/>
        </a:p>
      </dgm:t>
    </dgm:pt>
    <dgm:pt modelId="{EFAA5B23-EE21-8345-B782-1BF5DB8F3CBC}" type="parTrans" cxnId="{EBA51E5B-0376-CB4E-9FFC-94C1D52F213B}">
      <dgm:prSet/>
      <dgm:spPr/>
      <dgm:t>
        <a:bodyPr/>
        <a:lstStyle/>
        <a:p>
          <a:endParaRPr lang="fr-FR"/>
        </a:p>
      </dgm:t>
    </dgm:pt>
    <dgm:pt modelId="{8BCED454-A8E2-DB4F-AAC9-017B60E2826C}" type="sibTrans" cxnId="{EBA51E5B-0376-CB4E-9FFC-94C1D52F213B}">
      <dgm:prSet/>
      <dgm:spPr/>
      <dgm:t>
        <a:bodyPr/>
        <a:lstStyle/>
        <a:p>
          <a:endParaRPr lang="fr-FR"/>
        </a:p>
      </dgm:t>
    </dgm:pt>
    <dgm:pt modelId="{240F23F9-6354-DB4F-8F9C-FAE7392520A7}" type="pres">
      <dgm:prSet presAssocID="{7CA130FC-0B77-5C48-BB2A-9C62875523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3A4206-55EE-E04C-886A-B3B8FE85155D}" type="pres">
      <dgm:prSet presAssocID="{971341E4-1E8C-9C46-8550-D9D387E8DD76}" presName="parentLin" presStyleCnt="0"/>
      <dgm:spPr/>
    </dgm:pt>
    <dgm:pt modelId="{52A85B9D-1035-D24F-B1F9-81076A338996}" type="pres">
      <dgm:prSet presAssocID="{971341E4-1E8C-9C46-8550-D9D387E8DD76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CC8577B8-04F9-514C-B693-767058450BDD}" type="pres">
      <dgm:prSet presAssocID="{971341E4-1E8C-9C46-8550-D9D387E8DD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C1F001-9A72-EF41-AD0A-941ADF8F742D}" type="pres">
      <dgm:prSet presAssocID="{971341E4-1E8C-9C46-8550-D9D387E8DD76}" presName="negativeSpace" presStyleCnt="0"/>
      <dgm:spPr/>
    </dgm:pt>
    <dgm:pt modelId="{07987BC0-CDE4-0846-A903-2793937A8BE6}" type="pres">
      <dgm:prSet presAssocID="{971341E4-1E8C-9C46-8550-D9D387E8DD7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83DC91-AF06-0B4E-A68D-565FC34B3972}" type="pres">
      <dgm:prSet presAssocID="{5A7F3625-7E69-564C-9FE2-B70FD296C173}" presName="spaceBetweenRectangles" presStyleCnt="0"/>
      <dgm:spPr/>
    </dgm:pt>
    <dgm:pt modelId="{486F9C1E-F6EB-7549-B473-7CC64279DAF5}" type="pres">
      <dgm:prSet presAssocID="{1F9A906B-BC82-1341-9167-05BA40EEBE36}" presName="parentLin" presStyleCnt="0"/>
      <dgm:spPr/>
    </dgm:pt>
    <dgm:pt modelId="{120132D8-4ED5-074A-B31A-BEE4EFDAD0D1}" type="pres">
      <dgm:prSet presAssocID="{1F9A906B-BC82-1341-9167-05BA40EEBE36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CB47C782-9B3A-2C4A-B17A-91E76AE05684}" type="pres">
      <dgm:prSet presAssocID="{1F9A906B-BC82-1341-9167-05BA40EEBE3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8C0C6C-937F-6243-81AE-BC5E0DCB67C4}" type="pres">
      <dgm:prSet presAssocID="{1F9A906B-BC82-1341-9167-05BA40EEBE36}" presName="negativeSpace" presStyleCnt="0"/>
      <dgm:spPr/>
    </dgm:pt>
    <dgm:pt modelId="{A37FF24B-EE20-2A47-B281-A780A5A5720E}" type="pres">
      <dgm:prSet presAssocID="{1F9A906B-BC82-1341-9167-05BA40EEBE3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78FF8E-7B3F-054E-93D1-C7BADAF926FF}" type="pres">
      <dgm:prSet presAssocID="{BD3D6C8F-0D79-E54C-912E-45C79D335463}" presName="spaceBetweenRectangles" presStyleCnt="0"/>
      <dgm:spPr/>
    </dgm:pt>
    <dgm:pt modelId="{1125BF92-0E54-ED4A-9D15-7C232B4234B7}" type="pres">
      <dgm:prSet presAssocID="{9F8FA735-3F15-DB40-B7DB-1340614B9E10}" presName="parentLin" presStyleCnt="0"/>
      <dgm:spPr/>
    </dgm:pt>
    <dgm:pt modelId="{AE06F4FD-97E7-B448-85DA-C95B6E23C5EE}" type="pres">
      <dgm:prSet presAssocID="{9F8FA735-3F15-DB40-B7DB-1340614B9E10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2C22A023-9DAF-E844-A5AB-16FDE2AE539A}" type="pres">
      <dgm:prSet presAssocID="{9F8FA735-3F15-DB40-B7DB-1340614B9E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C19EB3-AEBF-F94B-B2E9-403F86116F76}" type="pres">
      <dgm:prSet presAssocID="{9F8FA735-3F15-DB40-B7DB-1340614B9E10}" presName="negativeSpace" presStyleCnt="0"/>
      <dgm:spPr/>
    </dgm:pt>
    <dgm:pt modelId="{7F5C76E3-6CDD-5142-8A4A-5C5CE5E8B9B0}" type="pres">
      <dgm:prSet presAssocID="{9F8FA735-3F15-DB40-B7DB-1340614B9E1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44B89FC-C340-D94D-A3C7-6B92FDF5EF36}" srcId="{7CA130FC-0B77-5C48-BB2A-9C6287552330}" destId="{971341E4-1E8C-9C46-8550-D9D387E8DD76}" srcOrd="0" destOrd="0" parTransId="{6A6C7F2E-E8B6-CC47-ADA8-F2F0938DA914}" sibTransId="{5A7F3625-7E69-564C-9FE2-B70FD296C173}"/>
    <dgm:cxn modelId="{5F67D75F-D0C1-254A-83F2-75B8C694676D}" type="presOf" srcId="{9F8FA735-3F15-DB40-B7DB-1340614B9E10}" destId="{AE06F4FD-97E7-B448-85DA-C95B6E23C5EE}" srcOrd="0" destOrd="0" presId="urn:microsoft.com/office/officeart/2005/8/layout/list1"/>
    <dgm:cxn modelId="{371E32D7-63C7-734A-9A37-B826E53B6CBE}" srcId="{1F9A906B-BC82-1341-9167-05BA40EEBE36}" destId="{71022CFD-0454-514E-9DC6-1A63AF0979DE}" srcOrd="1" destOrd="0" parTransId="{1B05077F-700D-9849-BD97-3CA562B0B45A}" sibTransId="{43BE55AF-17FD-604B-9268-91D931FCAC8E}"/>
    <dgm:cxn modelId="{F52A4C15-2BDF-C948-8A97-B432004CC8F9}" type="presOf" srcId="{971341E4-1E8C-9C46-8550-D9D387E8DD76}" destId="{CC8577B8-04F9-514C-B693-767058450BDD}" srcOrd="1" destOrd="0" presId="urn:microsoft.com/office/officeart/2005/8/layout/list1"/>
    <dgm:cxn modelId="{08481092-CC30-6C42-A799-4E22E20B3836}" type="presOf" srcId="{968E7CA6-A202-9D4C-ADFD-8BA840EA5040}" destId="{A37FF24B-EE20-2A47-B281-A780A5A5720E}" srcOrd="0" destOrd="3" presId="urn:microsoft.com/office/officeart/2005/8/layout/list1"/>
    <dgm:cxn modelId="{4219D686-B449-E547-AA02-1BB33BD02A96}" type="presOf" srcId="{971341E4-1E8C-9C46-8550-D9D387E8DD76}" destId="{52A85B9D-1035-D24F-B1F9-81076A338996}" srcOrd="0" destOrd="0" presId="urn:microsoft.com/office/officeart/2005/8/layout/list1"/>
    <dgm:cxn modelId="{6CE5D303-5A54-FB4E-8471-6A91807CC412}" srcId="{1F9A906B-BC82-1341-9167-05BA40EEBE36}" destId="{968E7CA6-A202-9D4C-ADFD-8BA840EA5040}" srcOrd="3" destOrd="0" parTransId="{72B5CB4B-5629-054F-975E-CFE323B8A353}" sibTransId="{DB8C0B5C-DF96-7849-866D-8B32BEB2B80A}"/>
    <dgm:cxn modelId="{A771F87D-8797-584D-AACC-48D8059B8803}" type="presOf" srcId="{21B33EE0-4AE0-A94C-9FD6-526C4569C8F4}" destId="{07987BC0-CDE4-0846-A903-2793937A8BE6}" srcOrd="0" destOrd="0" presId="urn:microsoft.com/office/officeart/2005/8/layout/list1"/>
    <dgm:cxn modelId="{A52AA469-4C86-BA42-96A0-5A514BEC4734}" srcId="{7CA130FC-0B77-5C48-BB2A-9C6287552330}" destId="{1F9A906B-BC82-1341-9167-05BA40EEBE36}" srcOrd="1" destOrd="0" parTransId="{1EDC1440-0FAB-0D4B-A915-4DBB56234064}" sibTransId="{BD3D6C8F-0D79-E54C-912E-45C79D335463}"/>
    <dgm:cxn modelId="{B6E7E5AA-0A96-9C48-90FF-66F1E564F852}" type="presOf" srcId="{47097617-A314-1249-ADD4-A8EF27FB34E9}" destId="{A37FF24B-EE20-2A47-B281-A780A5A5720E}" srcOrd="0" destOrd="0" presId="urn:microsoft.com/office/officeart/2005/8/layout/list1"/>
    <dgm:cxn modelId="{96D7A373-53D2-F342-8E8D-8BB524D8750E}" type="presOf" srcId="{1F9A906B-BC82-1341-9167-05BA40EEBE36}" destId="{CB47C782-9B3A-2C4A-B17A-91E76AE05684}" srcOrd="1" destOrd="0" presId="urn:microsoft.com/office/officeart/2005/8/layout/list1"/>
    <dgm:cxn modelId="{C9E417E3-7839-724B-8EEC-9EDE5DD68715}" srcId="{1F9A906B-BC82-1341-9167-05BA40EEBE36}" destId="{47097617-A314-1249-ADD4-A8EF27FB34E9}" srcOrd="0" destOrd="0" parTransId="{ABE79A9F-268A-F846-9CD7-1A615A84C4E3}" sibTransId="{68A80296-213B-674F-81EA-A735B1A64CE6}"/>
    <dgm:cxn modelId="{EBA51E5B-0376-CB4E-9FFC-94C1D52F213B}" srcId="{971341E4-1E8C-9C46-8550-D9D387E8DD76}" destId="{21B33EE0-4AE0-A94C-9FD6-526C4569C8F4}" srcOrd="0" destOrd="0" parTransId="{EFAA5B23-EE21-8345-B782-1BF5DB8F3CBC}" sibTransId="{8BCED454-A8E2-DB4F-AAC9-017B60E2826C}"/>
    <dgm:cxn modelId="{D58F0358-5EB9-0B4F-9CB6-39C9864AA05C}" type="presOf" srcId="{71022CFD-0454-514E-9DC6-1A63AF0979DE}" destId="{A37FF24B-EE20-2A47-B281-A780A5A5720E}" srcOrd="0" destOrd="1" presId="urn:microsoft.com/office/officeart/2005/8/layout/list1"/>
    <dgm:cxn modelId="{F80B0EEE-04AD-674A-BFE1-D7EE2EDCDAAE}" type="presOf" srcId="{9F8FA735-3F15-DB40-B7DB-1340614B9E10}" destId="{2C22A023-9DAF-E844-A5AB-16FDE2AE539A}" srcOrd="1" destOrd="0" presId="urn:microsoft.com/office/officeart/2005/8/layout/list1"/>
    <dgm:cxn modelId="{9AFDF4AD-BD89-DD4E-ABCD-F361730B84F7}" srcId="{7CA130FC-0B77-5C48-BB2A-9C6287552330}" destId="{9F8FA735-3F15-DB40-B7DB-1340614B9E10}" srcOrd="2" destOrd="0" parTransId="{6589D8BF-CA85-0144-B8FE-6E33D6D07A7F}" sibTransId="{C9322C03-5402-FF44-98E1-E7222D6BB727}"/>
    <dgm:cxn modelId="{4FC7A6FF-737C-0D4B-9B32-8EF92E37FF03}" srcId="{1F9A906B-BC82-1341-9167-05BA40EEBE36}" destId="{4B67B079-70CB-6443-A500-F45D92385248}" srcOrd="2" destOrd="0" parTransId="{33AD710D-D6A3-D541-B889-E7B60F85888D}" sibTransId="{67457B70-812F-5947-9D08-45F2C9E2CD31}"/>
    <dgm:cxn modelId="{6A2940A2-4B4C-034F-9E71-23E2CEE5CA3F}" type="presOf" srcId="{7CA130FC-0B77-5C48-BB2A-9C6287552330}" destId="{240F23F9-6354-DB4F-8F9C-FAE7392520A7}" srcOrd="0" destOrd="0" presId="urn:microsoft.com/office/officeart/2005/8/layout/list1"/>
    <dgm:cxn modelId="{EF9D5E22-741A-4C49-B609-F348BD749C69}" type="presOf" srcId="{4B67B079-70CB-6443-A500-F45D92385248}" destId="{A37FF24B-EE20-2A47-B281-A780A5A5720E}" srcOrd="0" destOrd="2" presId="urn:microsoft.com/office/officeart/2005/8/layout/list1"/>
    <dgm:cxn modelId="{D96045B1-3564-D845-9FC6-8FE6DE64B9EC}" type="presOf" srcId="{1F9A906B-BC82-1341-9167-05BA40EEBE36}" destId="{120132D8-4ED5-074A-B31A-BEE4EFDAD0D1}" srcOrd="0" destOrd="0" presId="urn:microsoft.com/office/officeart/2005/8/layout/list1"/>
    <dgm:cxn modelId="{2DAB760C-F430-BB41-84F7-1C612A508BF7}" type="presParOf" srcId="{240F23F9-6354-DB4F-8F9C-FAE7392520A7}" destId="{ED3A4206-55EE-E04C-886A-B3B8FE85155D}" srcOrd="0" destOrd="0" presId="urn:microsoft.com/office/officeart/2005/8/layout/list1"/>
    <dgm:cxn modelId="{FB22C194-2E8A-E044-A37F-0C3F74E502DE}" type="presParOf" srcId="{ED3A4206-55EE-E04C-886A-B3B8FE85155D}" destId="{52A85B9D-1035-D24F-B1F9-81076A338996}" srcOrd="0" destOrd="0" presId="urn:microsoft.com/office/officeart/2005/8/layout/list1"/>
    <dgm:cxn modelId="{AADDFE45-27CC-2C43-BD6D-E14144574394}" type="presParOf" srcId="{ED3A4206-55EE-E04C-886A-B3B8FE85155D}" destId="{CC8577B8-04F9-514C-B693-767058450BDD}" srcOrd="1" destOrd="0" presId="urn:microsoft.com/office/officeart/2005/8/layout/list1"/>
    <dgm:cxn modelId="{783526CA-B3D7-C44A-BF7A-AB9E08354B60}" type="presParOf" srcId="{240F23F9-6354-DB4F-8F9C-FAE7392520A7}" destId="{25C1F001-9A72-EF41-AD0A-941ADF8F742D}" srcOrd="1" destOrd="0" presId="urn:microsoft.com/office/officeart/2005/8/layout/list1"/>
    <dgm:cxn modelId="{D1668431-7EC2-6A42-AEDF-52AAD34D6D0B}" type="presParOf" srcId="{240F23F9-6354-DB4F-8F9C-FAE7392520A7}" destId="{07987BC0-CDE4-0846-A903-2793937A8BE6}" srcOrd="2" destOrd="0" presId="urn:microsoft.com/office/officeart/2005/8/layout/list1"/>
    <dgm:cxn modelId="{1ED8BF1D-BA3D-4D4D-B145-E511F219FEF7}" type="presParOf" srcId="{240F23F9-6354-DB4F-8F9C-FAE7392520A7}" destId="{6183DC91-AF06-0B4E-A68D-565FC34B3972}" srcOrd="3" destOrd="0" presId="urn:microsoft.com/office/officeart/2005/8/layout/list1"/>
    <dgm:cxn modelId="{03601248-7B40-BC42-ACA8-B4D4B91CAB02}" type="presParOf" srcId="{240F23F9-6354-DB4F-8F9C-FAE7392520A7}" destId="{486F9C1E-F6EB-7549-B473-7CC64279DAF5}" srcOrd="4" destOrd="0" presId="urn:microsoft.com/office/officeart/2005/8/layout/list1"/>
    <dgm:cxn modelId="{FAF2EA74-8754-9649-B7CC-3C5CCD7C96C1}" type="presParOf" srcId="{486F9C1E-F6EB-7549-B473-7CC64279DAF5}" destId="{120132D8-4ED5-074A-B31A-BEE4EFDAD0D1}" srcOrd="0" destOrd="0" presId="urn:microsoft.com/office/officeart/2005/8/layout/list1"/>
    <dgm:cxn modelId="{56F6E303-3D32-0044-91D8-81804BC726BA}" type="presParOf" srcId="{486F9C1E-F6EB-7549-B473-7CC64279DAF5}" destId="{CB47C782-9B3A-2C4A-B17A-91E76AE05684}" srcOrd="1" destOrd="0" presId="urn:microsoft.com/office/officeart/2005/8/layout/list1"/>
    <dgm:cxn modelId="{D64F3BC6-BF49-B143-B7C8-D034D4D3663A}" type="presParOf" srcId="{240F23F9-6354-DB4F-8F9C-FAE7392520A7}" destId="{448C0C6C-937F-6243-81AE-BC5E0DCB67C4}" srcOrd="5" destOrd="0" presId="urn:microsoft.com/office/officeart/2005/8/layout/list1"/>
    <dgm:cxn modelId="{0594A5B7-AD0B-EC4F-B3DE-4E25FC5CE727}" type="presParOf" srcId="{240F23F9-6354-DB4F-8F9C-FAE7392520A7}" destId="{A37FF24B-EE20-2A47-B281-A780A5A5720E}" srcOrd="6" destOrd="0" presId="urn:microsoft.com/office/officeart/2005/8/layout/list1"/>
    <dgm:cxn modelId="{4220BCD0-E2BA-4E47-8F6F-61F91CDF59D6}" type="presParOf" srcId="{240F23F9-6354-DB4F-8F9C-FAE7392520A7}" destId="{6378FF8E-7B3F-054E-93D1-C7BADAF926FF}" srcOrd="7" destOrd="0" presId="urn:microsoft.com/office/officeart/2005/8/layout/list1"/>
    <dgm:cxn modelId="{6B28C3CF-9A32-3641-A031-CA33D0E07CFB}" type="presParOf" srcId="{240F23F9-6354-DB4F-8F9C-FAE7392520A7}" destId="{1125BF92-0E54-ED4A-9D15-7C232B4234B7}" srcOrd="8" destOrd="0" presId="urn:microsoft.com/office/officeart/2005/8/layout/list1"/>
    <dgm:cxn modelId="{9FE39773-8C08-E74C-8AC8-B33CC67DF86A}" type="presParOf" srcId="{1125BF92-0E54-ED4A-9D15-7C232B4234B7}" destId="{AE06F4FD-97E7-B448-85DA-C95B6E23C5EE}" srcOrd="0" destOrd="0" presId="urn:microsoft.com/office/officeart/2005/8/layout/list1"/>
    <dgm:cxn modelId="{D90C6D21-B6D3-DC42-9E13-C5AA6438511D}" type="presParOf" srcId="{1125BF92-0E54-ED4A-9D15-7C232B4234B7}" destId="{2C22A023-9DAF-E844-A5AB-16FDE2AE539A}" srcOrd="1" destOrd="0" presId="urn:microsoft.com/office/officeart/2005/8/layout/list1"/>
    <dgm:cxn modelId="{01BE7541-BBEF-BF4C-95F6-2A5ADAFB25FB}" type="presParOf" srcId="{240F23F9-6354-DB4F-8F9C-FAE7392520A7}" destId="{92C19EB3-AEBF-F94B-B2E9-403F86116F76}" srcOrd="9" destOrd="0" presId="urn:microsoft.com/office/officeart/2005/8/layout/list1"/>
    <dgm:cxn modelId="{2CCA0A83-6775-A645-A4A4-943C78EC6109}" type="presParOf" srcId="{240F23F9-6354-DB4F-8F9C-FAE7392520A7}" destId="{7F5C76E3-6CDD-5142-8A4A-5C5CE5E8B9B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9F0C56-4335-064B-8F87-996CF1DFAD88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D7EA4D5-5C1E-D044-96C0-82E458C64061}">
      <dgm:prSet custT="1"/>
      <dgm:spPr>
        <a:solidFill>
          <a:srgbClr val="800000"/>
        </a:solidFill>
      </dgm:spPr>
      <dgm:t>
        <a:bodyPr/>
        <a:lstStyle/>
        <a:p>
          <a:pPr rtl="0"/>
          <a:r>
            <a:rPr lang="fr-FR" sz="2400" baseline="0" dirty="0" smtClean="0"/>
            <a:t>Support pédagogique à l’école en partenariat avec le CNSF</a:t>
          </a:r>
          <a:endParaRPr lang="fr-FR" sz="2400" dirty="0"/>
        </a:p>
      </dgm:t>
    </dgm:pt>
    <dgm:pt modelId="{ADD3F509-DFFF-8F43-AA54-7775CEA56006}" type="parTrans" cxnId="{12308F97-3329-AF44-9A46-8E547B50B590}">
      <dgm:prSet/>
      <dgm:spPr/>
      <dgm:t>
        <a:bodyPr/>
        <a:lstStyle/>
        <a:p>
          <a:endParaRPr lang="fr-FR"/>
        </a:p>
      </dgm:t>
    </dgm:pt>
    <dgm:pt modelId="{143F5AB0-3E9F-424D-9D0F-EB1A489FA601}" type="sibTrans" cxnId="{12308F97-3329-AF44-9A46-8E547B50B590}">
      <dgm:prSet/>
      <dgm:spPr/>
      <dgm:t>
        <a:bodyPr/>
        <a:lstStyle/>
        <a:p>
          <a:endParaRPr lang="fr-FR"/>
        </a:p>
      </dgm:t>
    </dgm:pt>
    <dgm:pt modelId="{A64A148E-1CB7-DC46-A1A4-2C6CE82DC951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fr-FR" sz="2400" baseline="0" dirty="0" smtClean="0"/>
            <a:t>Accompagner les étudiantes Sages-femmes dans leur formation (extraction instrumentale par ventouse)</a:t>
          </a:r>
          <a:endParaRPr lang="fr-FR" sz="2400" dirty="0"/>
        </a:p>
      </dgm:t>
    </dgm:pt>
    <dgm:pt modelId="{B55B89E5-308D-3F4C-92B4-865B6066D974}" type="parTrans" cxnId="{D78FCF44-48A0-9E49-A345-B360B8F1955B}">
      <dgm:prSet/>
      <dgm:spPr/>
      <dgm:t>
        <a:bodyPr/>
        <a:lstStyle/>
        <a:p>
          <a:endParaRPr lang="fr-FR"/>
        </a:p>
      </dgm:t>
    </dgm:pt>
    <dgm:pt modelId="{78496297-9FE2-C047-8BE1-A8E251D8094B}" type="sibTrans" cxnId="{D78FCF44-48A0-9E49-A345-B360B8F1955B}">
      <dgm:prSet/>
      <dgm:spPr/>
      <dgm:t>
        <a:bodyPr/>
        <a:lstStyle/>
        <a:p>
          <a:endParaRPr lang="fr-FR"/>
        </a:p>
      </dgm:t>
    </dgm:pt>
    <dgm:pt modelId="{278193C3-867E-FC4D-8805-F2A92A60EAF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fr-FR" sz="2400" baseline="0" dirty="0" smtClean="0"/>
            <a:t>Apport de matériel (mannequins, bassins, livres…)</a:t>
          </a:r>
          <a:endParaRPr lang="fr-FR" sz="2400" dirty="0"/>
        </a:p>
      </dgm:t>
    </dgm:pt>
    <dgm:pt modelId="{783BB054-06DE-8346-9125-7D9E455340E6}" type="parTrans" cxnId="{FF4D5DAA-46EB-704C-8CBF-06FF5280EC6A}">
      <dgm:prSet/>
      <dgm:spPr/>
      <dgm:t>
        <a:bodyPr/>
        <a:lstStyle/>
        <a:p>
          <a:endParaRPr lang="fr-FR"/>
        </a:p>
      </dgm:t>
    </dgm:pt>
    <dgm:pt modelId="{A96C78F6-148B-0943-B41F-CF8D9B7C5711}" type="sibTrans" cxnId="{FF4D5DAA-46EB-704C-8CBF-06FF5280EC6A}">
      <dgm:prSet/>
      <dgm:spPr/>
      <dgm:t>
        <a:bodyPr/>
        <a:lstStyle/>
        <a:p>
          <a:endParaRPr lang="fr-FR"/>
        </a:p>
      </dgm:t>
    </dgm:pt>
    <dgm:pt modelId="{8F2228EA-95DF-0649-B0C9-A5038051949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fr-FR" sz="2400" baseline="0" dirty="0" smtClean="0"/>
            <a:t>Favoriser en collaboration avec l’école de Sages-femmes l’émergence de terrains de stage de qualité dans les maternités ou centres de proximités SONUB. </a:t>
          </a:r>
          <a:endParaRPr lang="fr-FR" sz="2400" dirty="0"/>
        </a:p>
      </dgm:t>
    </dgm:pt>
    <dgm:pt modelId="{A4A51C83-FD7A-114A-982A-B626B0E01C59}" type="parTrans" cxnId="{406F9779-2FEE-E748-B166-23D5EE25A065}">
      <dgm:prSet/>
      <dgm:spPr/>
      <dgm:t>
        <a:bodyPr/>
        <a:lstStyle/>
        <a:p>
          <a:endParaRPr lang="fr-FR"/>
        </a:p>
      </dgm:t>
    </dgm:pt>
    <dgm:pt modelId="{CD3CBE97-70D0-1F49-8D05-B70B7BB7DDF4}" type="sibTrans" cxnId="{406F9779-2FEE-E748-B166-23D5EE25A065}">
      <dgm:prSet/>
      <dgm:spPr/>
      <dgm:t>
        <a:bodyPr/>
        <a:lstStyle/>
        <a:p>
          <a:endParaRPr lang="fr-FR"/>
        </a:p>
      </dgm:t>
    </dgm:pt>
    <dgm:pt modelId="{B91A5269-F25F-0646-B30F-65A424D3F63C}" type="pres">
      <dgm:prSet presAssocID="{449F0C56-4335-064B-8F87-996CF1DFAD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49401BE-2315-9149-A112-4E48FC41FF7E}" type="pres">
      <dgm:prSet presAssocID="{9D7EA4D5-5C1E-D044-96C0-82E458C6406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4CB3B1-CAC8-F44C-89C1-95C26A741BCA}" type="pres">
      <dgm:prSet presAssocID="{143F5AB0-3E9F-424D-9D0F-EB1A489FA601}" presName="spacer" presStyleCnt="0"/>
      <dgm:spPr/>
    </dgm:pt>
    <dgm:pt modelId="{E64A6F7A-B138-654C-A15F-5A0E24594936}" type="pres">
      <dgm:prSet presAssocID="{A64A148E-1CB7-DC46-A1A4-2C6CE82DC95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E75BC0-1A58-5747-9C5A-C77EA7E35B78}" type="pres">
      <dgm:prSet presAssocID="{78496297-9FE2-C047-8BE1-A8E251D8094B}" presName="spacer" presStyleCnt="0"/>
      <dgm:spPr/>
    </dgm:pt>
    <dgm:pt modelId="{8237E106-16B0-7C42-B16B-60001FDC2551}" type="pres">
      <dgm:prSet presAssocID="{278193C3-867E-FC4D-8805-F2A92A60EA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9C9C0F-5184-D04B-ADAB-6FF6BE96B30B}" type="pres">
      <dgm:prSet presAssocID="{A96C78F6-148B-0943-B41F-CF8D9B7C5711}" presName="spacer" presStyleCnt="0"/>
      <dgm:spPr/>
    </dgm:pt>
    <dgm:pt modelId="{0C26B610-DF18-8B42-8A08-74C73194046A}" type="pres">
      <dgm:prSet presAssocID="{8F2228EA-95DF-0649-B0C9-A5038051949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F4D5DAA-46EB-704C-8CBF-06FF5280EC6A}" srcId="{449F0C56-4335-064B-8F87-996CF1DFAD88}" destId="{278193C3-867E-FC4D-8805-F2A92A60EAF8}" srcOrd="2" destOrd="0" parTransId="{783BB054-06DE-8346-9125-7D9E455340E6}" sibTransId="{A96C78F6-148B-0943-B41F-CF8D9B7C5711}"/>
    <dgm:cxn modelId="{DF735F87-8069-AE4E-975E-60DF35D7A155}" type="presOf" srcId="{449F0C56-4335-064B-8F87-996CF1DFAD88}" destId="{B91A5269-F25F-0646-B30F-65A424D3F63C}" srcOrd="0" destOrd="0" presId="urn:microsoft.com/office/officeart/2005/8/layout/vList2"/>
    <dgm:cxn modelId="{12308F97-3329-AF44-9A46-8E547B50B590}" srcId="{449F0C56-4335-064B-8F87-996CF1DFAD88}" destId="{9D7EA4D5-5C1E-D044-96C0-82E458C64061}" srcOrd="0" destOrd="0" parTransId="{ADD3F509-DFFF-8F43-AA54-7775CEA56006}" sibTransId="{143F5AB0-3E9F-424D-9D0F-EB1A489FA601}"/>
    <dgm:cxn modelId="{128F8512-8492-374A-8FC7-D4CDF92923A4}" type="presOf" srcId="{278193C3-867E-FC4D-8805-F2A92A60EAF8}" destId="{8237E106-16B0-7C42-B16B-60001FDC2551}" srcOrd="0" destOrd="0" presId="urn:microsoft.com/office/officeart/2005/8/layout/vList2"/>
    <dgm:cxn modelId="{070D5610-4A01-8B4D-856B-2D133201DC90}" type="presOf" srcId="{8F2228EA-95DF-0649-B0C9-A50380519497}" destId="{0C26B610-DF18-8B42-8A08-74C73194046A}" srcOrd="0" destOrd="0" presId="urn:microsoft.com/office/officeart/2005/8/layout/vList2"/>
    <dgm:cxn modelId="{D78FCF44-48A0-9E49-A345-B360B8F1955B}" srcId="{449F0C56-4335-064B-8F87-996CF1DFAD88}" destId="{A64A148E-1CB7-DC46-A1A4-2C6CE82DC951}" srcOrd="1" destOrd="0" parTransId="{B55B89E5-308D-3F4C-92B4-865B6066D974}" sibTransId="{78496297-9FE2-C047-8BE1-A8E251D8094B}"/>
    <dgm:cxn modelId="{BB4B9126-C6B3-D84D-B5C6-23329A6A1A17}" type="presOf" srcId="{9D7EA4D5-5C1E-D044-96C0-82E458C64061}" destId="{149401BE-2315-9149-A112-4E48FC41FF7E}" srcOrd="0" destOrd="0" presId="urn:microsoft.com/office/officeart/2005/8/layout/vList2"/>
    <dgm:cxn modelId="{406F9779-2FEE-E748-B166-23D5EE25A065}" srcId="{449F0C56-4335-064B-8F87-996CF1DFAD88}" destId="{8F2228EA-95DF-0649-B0C9-A50380519497}" srcOrd="3" destOrd="0" parTransId="{A4A51C83-FD7A-114A-982A-B626B0E01C59}" sibTransId="{CD3CBE97-70D0-1F49-8D05-B70B7BB7DDF4}"/>
    <dgm:cxn modelId="{C215D09E-B1BF-B14F-86BA-C6C6048AF937}" type="presOf" srcId="{A64A148E-1CB7-DC46-A1A4-2C6CE82DC951}" destId="{E64A6F7A-B138-654C-A15F-5A0E24594936}" srcOrd="0" destOrd="0" presId="urn:microsoft.com/office/officeart/2005/8/layout/vList2"/>
    <dgm:cxn modelId="{9A09F0CC-12B5-6642-BC15-A6D8AE056ED6}" type="presParOf" srcId="{B91A5269-F25F-0646-B30F-65A424D3F63C}" destId="{149401BE-2315-9149-A112-4E48FC41FF7E}" srcOrd="0" destOrd="0" presId="urn:microsoft.com/office/officeart/2005/8/layout/vList2"/>
    <dgm:cxn modelId="{BB7205CA-EB3B-5D41-8929-D0F01793E265}" type="presParOf" srcId="{B91A5269-F25F-0646-B30F-65A424D3F63C}" destId="{104CB3B1-CAC8-F44C-89C1-95C26A741BCA}" srcOrd="1" destOrd="0" presId="urn:microsoft.com/office/officeart/2005/8/layout/vList2"/>
    <dgm:cxn modelId="{49A899AC-4200-0C49-ADE7-1843AE59C165}" type="presParOf" srcId="{B91A5269-F25F-0646-B30F-65A424D3F63C}" destId="{E64A6F7A-B138-654C-A15F-5A0E24594936}" srcOrd="2" destOrd="0" presId="urn:microsoft.com/office/officeart/2005/8/layout/vList2"/>
    <dgm:cxn modelId="{1CC21CA4-ADF8-954E-BF13-B7BFC65C47DF}" type="presParOf" srcId="{B91A5269-F25F-0646-B30F-65A424D3F63C}" destId="{67E75BC0-1A58-5747-9C5A-C77EA7E35B78}" srcOrd="3" destOrd="0" presId="urn:microsoft.com/office/officeart/2005/8/layout/vList2"/>
    <dgm:cxn modelId="{60C7C787-EE5C-E74C-B065-A5A04C826B59}" type="presParOf" srcId="{B91A5269-F25F-0646-B30F-65A424D3F63C}" destId="{8237E106-16B0-7C42-B16B-60001FDC2551}" srcOrd="4" destOrd="0" presId="urn:microsoft.com/office/officeart/2005/8/layout/vList2"/>
    <dgm:cxn modelId="{BA73E77B-0FC5-AB46-9B2C-55E0F3C207A2}" type="presParOf" srcId="{B91A5269-F25F-0646-B30F-65A424D3F63C}" destId="{499C9C0F-5184-D04B-ADAB-6FF6BE96B30B}" srcOrd="5" destOrd="0" presId="urn:microsoft.com/office/officeart/2005/8/layout/vList2"/>
    <dgm:cxn modelId="{1B7D4CA9-BC72-9945-A490-F800799571BE}" type="presParOf" srcId="{B91A5269-F25F-0646-B30F-65A424D3F63C}" destId="{0C26B610-DF18-8B42-8A08-74C7319404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46444B-B00D-3848-A78B-B2668FF4FB0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FEA2309-FB27-624D-8F61-06BE48C93A55}">
      <dgm:prSet custT="1"/>
      <dgm:spPr>
        <a:solidFill>
          <a:srgbClr val="504A36"/>
        </a:solidFill>
      </dgm:spPr>
      <dgm:t>
        <a:bodyPr/>
        <a:lstStyle/>
        <a:p>
          <a:pPr rtl="0"/>
          <a:r>
            <a:rPr lang="fr-FR" sz="2400" baseline="0" dirty="0" smtClean="0"/>
            <a:t>Evaluation du déploiement actuel des structures SONUB de l’ouest de Port-Au-Prince : (ministère de la santé et FNUAP).</a:t>
          </a:r>
          <a:endParaRPr lang="fr-FR" sz="2400" dirty="0"/>
        </a:p>
      </dgm:t>
    </dgm:pt>
    <dgm:pt modelId="{C7E4E02F-8C87-F844-B19E-7199F15CCD83}" type="parTrans" cxnId="{C24E3570-BB64-0D41-BB67-D0117198509F}">
      <dgm:prSet/>
      <dgm:spPr/>
      <dgm:t>
        <a:bodyPr/>
        <a:lstStyle/>
        <a:p>
          <a:endParaRPr lang="fr-FR"/>
        </a:p>
      </dgm:t>
    </dgm:pt>
    <dgm:pt modelId="{09F57060-562A-2F4E-8F40-5BB50B119F83}" type="sibTrans" cxnId="{C24E3570-BB64-0D41-BB67-D0117198509F}">
      <dgm:prSet/>
      <dgm:spPr/>
      <dgm:t>
        <a:bodyPr/>
        <a:lstStyle/>
        <a:p>
          <a:endParaRPr lang="fr-FR"/>
        </a:p>
      </dgm:t>
    </dgm:pt>
    <dgm:pt modelId="{277CB78D-F5D6-0E42-9543-13134116DE55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fr-FR" sz="2400" baseline="0" dirty="0" smtClean="0"/>
            <a:t>Organisation de séances de formations SONUB à </a:t>
          </a:r>
          <a:r>
            <a:rPr lang="fr-FR" sz="2400" baseline="0" dirty="0" err="1" smtClean="0"/>
            <a:t>Chancerelles</a:t>
          </a:r>
          <a:endParaRPr lang="fr-FR" sz="2400" dirty="0"/>
        </a:p>
      </dgm:t>
    </dgm:pt>
    <dgm:pt modelId="{46773609-0864-0B46-819B-7B5337580465}" type="parTrans" cxnId="{EA6DC25D-0913-5E48-818E-DD97F28E0B0C}">
      <dgm:prSet/>
      <dgm:spPr/>
      <dgm:t>
        <a:bodyPr/>
        <a:lstStyle/>
        <a:p>
          <a:endParaRPr lang="fr-FR"/>
        </a:p>
      </dgm:t>
    </dgm:pt>
    <dgm:pt modelId="{E0528274-366B-F34E-9580-F965EFD783ED}" type="sibTrans" cxnId="{EA6DC25D-0913-5E48-818E-DD97F28E0B0C}">
      <dgm:prSet/>
      <dgm:spPr/>
      <dgm:t>
        <a:bodyPr/>
        <a:lstStyle/>
        <a:p>
          <a:endParaRPr lang="fr-FR"/>
        </a:p>
      </dgm:t>
    </dgm:pt>
    <dgm:pt modelId="{B646DA43-EA81-8E41-9958-D69E3AA0C78F}">
      <dgm:prSet custT="1"/>
      <dgm:spPr/>
      <dgm:t>
        <a:bodyPr/>
        <a:lstStyle/>
        <a:p>
          <a:pPr rtl="0"/>
          <a:r>
            <a:rPr lang="fr-FR" sz="2400" baseline="0" dirty="0" smtClean="0"/>
            <a:t>Eduquer tous les professionnels de santé des structures </a:t>
          </a:r>
          <a:r>
            <a:rPr lang="fr-FR" sz="2400" baseline="0" dirty="0" err="1" smtClean="0"/>
            <a:t>référentes</a:t>
          </a:r>
          <a:r>
            <a:rPr lang="fr-FR" sz="2400" baseline="0" dirty="0" smtClean="0"/>
            <a:t> à </a:t>
          </a:r>
          <a:r>
            <a:rPr lang="fr-FR" sz="2400" baseline="0" dirty="0" err="1" smtClean="0"/>
            <a:t>Chancerelles</a:t>
          </a:r>
          <a:r>
            <a:rPr lang="fr-FR" sz="2400" baseline="0" dirty="0" smtClean="0"/>
            <a:t> à la culture du risque obstétrical </a:t>
          </a:r>
          <a:endParaRPr lang="fr-FR" sz="2400" dirty="0"/>
        </a:p>
      </dgm:t>
    </dgm:pt>
    <dgm:pt modelId="{74957CEB-AD05-9B4C-91AF-5696E43C8B4C}" type="parTrans" cxnId="{F205018D-7F39-7A4F-89EB-E5A2DA8DA4F7}">
      <dgm:prSet/>
      <dgm:spPr/>
      <dgm:t>
        <a:bodyPr/>
        <a:lstStyle/>
        <a:p>
          <a:endParaRPr lang="fr-FR"/>
        </a:p>
      </dgm:t>
    </dgm:pt>
    <dgm:pt modelId="{B23E944C-3E4A-6F46-B009-24633C35C390}" type="sibTrans" cxnId="{F205018D-7F39-7A4F-89EB-E5A2DA8DA4F7}">
      <dgm:prSet/>
      <dgm:spPr/>
      <dgm:t>
        <a:bodyPr/>
        <a:lstStyle/>
        <a:p>
          <a:endParaRPr lang="fr-FR"/>
        </a:p>
      </dgm:t>
    </dgm:pt>
    <dgm:pt modelId="{9CA269A3-97CC-7540-AAA1-13BE329D7BE5}">
      <dgm:prSet custT="1"/>
      <dgm:spPr/>
      <dgm:t>
        <a:bodyPr/>
        <a:lstStyle/>
        <a:p>
          <a:pPr rtl="0"/>
          <a:r>
            <a:rPr lang="fr-FR" sz="2400" baseline="0" dirty="0" smtClean="0"/>
            <a:t>SF, auxiliaires, infirmières</a:t>
          </a:r>
          <a:endParaRPr lang="fr-FR" sz="2400" dirty="0"/>
        </a:p>
      </dgm:t>
    </dgm:pt>
    <dgm:pt modelId="{0F995FB0-B5B6-1941-983E-A3E1EC8254FA}" type="parTrans" cxnId="{0A97D3E0-CF35-3646-8655-E31EDB154CD6}">
      <dgm:prSet/>
      <dgm:spPr/>
      <dgm:t>
        <a:bodyPr/>
        <a:lstStyle/>
        <a:p>
          <a:endParaRPr lang="fr-FR"/>
        </a:p>
      </dgm:t>
    </dgm:pt>
    <dgm:pt modelId="{EF4072F0-229B-3640-9076-01E7FB784D0E}" type="sibTrans" cxnId="{0A97D3E0-CF35-3646-8655-E31EDB154CD6}">
      <dgm:prSet/>
      <dgm:spPr/>
      <dgm:t>
        <a:bodyPr/>
        <a:lstStyle/>
        <a:p>
          <a:endParaRPr lang="fr-FR"/>
        </a:p>
      </dgm:t>
    </dgm:pt>
    <dgm:pt modelId="{850C3048-90B0-BB4B-A0F9-EE5398210E40}">
      <dgm:prSet custT="1"/>
      <dgm:spPr>
        <a:solidFill>
          <a:srgbClr val="800000"/>
        </a:solidFill>
      </dgm:spPr>
      <dgm:t>
        <a:bodyPr/>
        <a:lstStyle/>
        <a:p>
          <a:pPr rtl="0"/>
          <a:r>
            <a:rPr lang="fr-FR" sz="2400" baseline="0" dirty="0" smtClean="0"/>
            <a:t>Accompagnement sur site</a:t>
          </a:r>
          <a:endParaRPr lang="fr-FR" sz="2400" dirty="0"/>
        </a:p>
      </dgm:t>
    </dgm:pt>
    <dgm:pt modelId="{505310E5-39C8-3543-BBDC-B9F8D7939577}" type="parTrans" cxnId="{E3804AA1-74F8-1446-958B-76FAF053DA89}">
      <dgm:prSet/>
      <dgm:spPr/>
      <dgm:t>
        <a:bodyPr/>
        <a:lstStyle/>
        <a:p>
          <a:endParaRPr lang="fr-FR"/>
        </a:p>
      </dgm:t>
    </dgm:pt>
    <dgm:pt modelId="{7294D698-F810-CA48-B4E2-1FFF072EED19}" type="sibTrans" cxnId="{E3804AA1-74F8-1446-958B-76FAF053DA89}">
      <dgm:prSet/>
      <dgm:spPr/>
      <dgm:t>
        <a:bodyPr/>
        <a:lstStyle/>
        <a:p>
          <a:endParaRPr lang="fr-FR"/>
        </a:p>
      </dgm:t>
    </dgm:pt>
    <dgm:pt modelId="{29B96EF2-9FC4-5445-841D-3E1DF0B0A70B}" type="pres">
      <dgm:prSet presAssocID="{BB46444B-B00D-3848-A78B-B2668FF4FB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2958D7-6AB2-9F4A-BD6A-059209014FAB}" type="pres">
      <dgm:prSet presAssocID="{0FEA2309-FB27-624D-8F61-06BE48C93A55}" presName="parentLin" presStyleCnt="0"/>
      <dgm:spPr/>
    </dgm:pt>
    <dgm:pt modelId="{CF66B41F-91DB-9541-8976-6B6883111800}" type="pres">
      <dgm:prSet presAssocID="{0FEA2309-FB27-624D-8F61-06BE48C93A55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2B6F739B-A5FA-4345-B6BE-6B94F6FEADA3}" type="pres">
      <dgm:prSet presAssocID="{0FEA2309-FB27-624D-8F61-06BE48C93A55}" presName="parentText" presStyleLbl="node1" presStyleIdx="0" presStyleCnt="3" custScaleX="107143" custScaleY="12399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ED1145-77A8-7A43-8205-A640CFFCE8A2}" type="pres">
      <dgm:prSet presAssocID="{0FEA2309-FB27-624D-8F61-06BE48C93A55}" presName="negativeSpace" presStyleCnt="0"/>
      <dgm:spPr/>
    </dgm:pt>
    <dgm:pt modelId="{A8100AF9-0AC0-794A-83E4-4BFF0E965E23}" type="pres">
      <dgm:prSet presAssocID="{0FEA2309-FB27-624D-8F61-06BE48C93A55}" presName="childText" presStyleLbl="conFgAcc1" presStyleIdx="0" presStyleCnt="3">
        <dgm:presLayoutVars>
          <dgm:bulletEnabled val="1"/>
        </dgm:presLayoutVars>
      </dgm:prSet>
      <dgm:spPr/>
    </dgm:pt>
    <dgm:pt modelId="{BDE12ADB-DCA9-3248-8F9A-72C5C7CE3F8B}" type="pres">
      <dgm:prSet presAssocID="{09F57060-562A-2F4E-8F40-5BB50B119F83}" presName="spaceBetweenRectangles" presStyleCnt="0"/>
      <dgm:spPr/>
    </dgm:pt>
    <dgm:pt modelId="{790C51B7-5FF6-324B-AD1B-B4EA829046C8}" type="pres">
      <dgm:prSet presAssocID="{277CB78D-F5D6-0E42-9543-13134116DE55}" presName="parentLin" presStyleCnt="0"/>
      <dgm:spPr/>
    </dgm:pt>
    <dgm:pt modelId="{6417EFD3-8359-EE46-93B9-77E452CCE9AC}" type="pres">
      <dgm:prSet presAssocID="{277CB78D-F5D6-0E42-9543-13134116DE55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3447080C-0C3E-F845-BF5E-994F2E11FE83}" type="pres">
      <dgm:prSet presAssocID="{277CB78D-F5D6-0E42-9543-13134116DE5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FF237B-2DD9-5C47-992B-E46D6F74CB86}" type="pres">
      <dgm:prSet presAssocID="{277CB78D-F5D6-0E42-9543-13134116DE55}" presName="negativeSpace" presStyleCnt="0"/>
      <dgm:spPr/>
    </dgm:pt>
    <dgm:pt modelId="{F3050563-D683-6347-A3DF-99E6970F9A18}" type="pres">
      <dgm:prSet presAssocID="{277CB78D-F5D6-0E42-9543-13134116DE5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B27D52-3318-9C42-AF94-8A5805B7C5A4}" type="pres">
      <dgm:prSet presAssocID="{E0528274-366B-F34E-9580-F965EFD783ED}" presName="spaceBetweenRectangles" presStyleCnt="0"/>
      <dgm:spPr/>
    </dgm:pt>
    <dgm:pt modelId="{41EB764C-7535-6843-AC2E-6F9E27E7733F}" type="pres">
      <dgm:prSet presAssocID="{850C3048-90B0-BB4B-A0F9-EE5398210E40}" presName="parentLin" presStyleCnt="0"/>
      <dgm:spPr/>
    </dgm:pt>
    <dgm:pt modelId="{1DA432BD-0265-B14C-A5C5-CB89BCC0ED7F}" type="pres">
      <dgm:prSet presAssocID="{850C3048-90B0-BB4B-A0F9-EE5398210E40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37C93E58-AF5F-8744-B494-D3AD3194857A}" type="pres">
      <dgm:prSet presAssocID="{850C3048-90B0-BB4B-A0F9-EE5398210E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0EFF0B-4B14-844C-8BCB-545F2010E1DA}" type="pres">
      <dgm:prSet presAssocID="{850C3048-90B0-BB4B-A0F9-EE5398210E40}" presName="negativeSpace" presStyleCnt="0"/>
      <dgm:spPr/>
    </dgm:pt>
    <dgm:pt modelId="{C9E9DB66-1109-5841-98FC-35D3DAC6F045}" type="pres">
      <dgm:prSet presAssocID="{850C3048-90B0-BB4B-A0F9-EE5398210E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5046A5-242D-9948-A9B0-3AB1F7202E0D}" type="presOf" srcId="{BB46444B-B00D-3848-A78B-B2668FF4FB0E}" destId="{29B96EF2-9FC4-5445-841D-3E1DF0B0A70B}" srcOrd="0" destOrd="0" presId="urn:microsoft.com/office/officeart/2005/8/layout/list1"/>
    <dgm:cxn modelId="{2A61E8E2-1283-B548-8A40-A9C7F8EA8EE5}" type="presOf" srcId="{850C3048-90B0-BB4B-A0F9-EE5398210E40}" destId="{1DA432BD-0265-B14C-A5C5-CB89BCC0ED7F}" srcOrd="0" destOrd="0" presId="urn:microsoft.com/office/officeart/2005/8/layout/list1"/>
    <dgm:cxn modelId="{0A97D3E0-CF35-3646-8655-E31EDB154CD6}" srcId="{277CB78D-F5D6-0E42-9543-13134116DE55}" destId="{9CA269A3-97CC-7540-AAA1-13BE329D7BE5}" srcOrd="1" destOrd="0" parTransId="{0F995FB0-B5B6-1941-983E-A3E1EC8254FA}" sibTransId="{EF4072F0-229B-3640-9076-01E7FB784D0E}"/>
    <dgm:cxn modelId="{01C8C85B-978D-574E-B166-9BD8408327E2}" type="presOf" srcId="{0FEA2309-FB27-624D-8F61-06BE48C93A55}" destId="{CF66B41F-91DB-9541-8976-6B6883111800}" srcOrd="0" destOrd="0" presId="urn:microsoft.com/office/officeart/2005/8/layout/list1"/>
    <dgm:cxn modelId="{F205018D-7F39-7A4F-89EB-E5A2DA8DA4F7}" srcId="{277CB78D-F5D6-0E42-9543-13134116DE55}" destId="{B646DA43-EA81-8E41-9958-D69E3AA0C78F}" srcOrd="0" destOrd="0" parTransId="{74957CEB-AD05-9B4C-91AF-5696E43C8B4C}" sibTransId="{B23E944C-3E4A-6F46-B009-24633C35C390}"/>
    <dgm:cxn modelId="{EB3B38D3-6035-344B-9843-5E480889609F}" type="presOf" srcId="{850C3048-90B0-BB4B-A0F9-EE5398210E40}" destId="{37C93E58-AF5F-8744-B494-D3AD3194857A}" srcOrd="1" destOrd="0" presId="urn:microsoft.com/office/officeart/2005/8/layout/list1"/>
    <dgm:cxn modelId="{A6C51C8B-9364-204D-B8DC-77248C46A828}" type="presOf" srcId="{B646DA43-EA81-8E41-9958-D69E3AA0C78F}" destId="{F3050563-D683-6347-A3DF-99E6970F9A18}" srcOrd="0" destOrd="0" presId="urn:microsoft.com/office/officeart/2005/8/layout/list1"/>
    <dgm:cxn modelId="{C24E3570-BB64-0D41-BB67-D0117198509F}" srcId="{BB46444B-B00D-3848-A78B-B2668FF4FB0E}" destId="{0FEA2309-FB27-624D-8F61-06BE48C93A55}" srcOrd="0" destOrd="0" parTransId="{C7E4E02F-8C87-F844-B19E-7199F15CCD83}" sibTransId="{09F57060-562A-2F4E-8F40-5BB50B119F83}"/>
    <dgm:cxn modelId="{0B8A73EC-7D41-FD4B-9014-F9FE3CE64401}" type="presOf" srcId="{277CB78D-F5D6-0E42-9543-13134116DE55}" destId="{3447080C-0C3E-F845-BF5E-994F2E11FE83}" srcOrd="1" destOrd="0" presId="urn:microsoft.com/office/officeart/2005/8/layout/list1"/>
    <dgm:cxn modelId="{748FFE1D-D975-5B4C-9CC8-3FCA1C49748B}" type="presOf" srcId="{277CB78D-F5D6-0E42-9543-13134116DE55}" destId="{6417EFD3-8359-EE46-93B9-77E452CCE9AC}" srcOrd="0" destOrd="0" presId="urn:microsoft.com/office/officeart/2005/8/layout/list1"/>
    <dgm:cxn modelId="{E3804AA1-74F8-1446-958B-76FAF053DA89}" srcId="{BB46444B-B00D-3848-A78B-B2668FF4FB0E}" destId="{850C3048-90B0-BB4B-A0F9-EE5398210E40}" srcOrd="2" destOrd="0" parTransId="{505310E5-39C8-3543-BBDC-B9F8D7939577}" sibTransId="{7294D698-F810-CA48-B4E2-1FFF072EED19}"/>
    <dgm:cxn modelId="{EA6DC25D-0913-5E48-818E-DD97F28E0B0C}" srcId="{BB46444B-B00D-3848-A78B-B2668FF4FB0E}" destId="{277CB78D-F5D6-0E42-9543-13134116DE55}" srcOrd="1" destOrd="0" parTransId="{46773609-0864-0B46-819B-7B5337580465}" sibTransId="{E0528274-366B-F34E-9580-F965EFD783ED}"/>
    <dgm:cxn modelId="{3DD51E30-EDF1-E342-B02D-3C054D15679D}" type="presOf" srcId="{0FEA2309-FB27-624D-8F61-06BE48C93A55}" destId="{2B6F739B-A5FA-4345-B6BE-6B94F6FEADA3}" srcOrd="1" destOrd="0" presId="urn:microsoft.com/office/officeart/2005/8/layout/list1"/>
    <dgm:cxn modelId="{1A2E4F0B-4598-944B-97CD-88C9AFA65140}" type="presOf" srcId="{9CA269A3-97CC-7540-AAA1-13BE329D7BE5}" destId="{F3050563-D683-6347-A3DF-99E6970F9A18}" srcOrd="0" destOrd="1" presId="urn:microsoft.com/office/officeart/2005/8/layout/list1"/>
    <dgm:cxn modelId="{3A0E7A9A-F5B3-0242-80C2-BE4275C3C3D9}" type="presParOf" srcId="{29B96EF2-9FC4-5445-841D-3E1DF0B0A70B}" destId="{A32958D7-6AB2-9F4A-BD6A-059209014FAB}" srcOrd="0" destOrd="0" presId="urn:microsoft.com/office/officeart/2005/8/layout/list1"/>
    <dgm:cxn modelId="{F379CE4A-D523-EE44-BEC9-BB1263944EED}" type="presParOf" srcId="{A32958D7-6AB2-9F4A-BD6A-059209014FAB}" destId="{CF66B41F-91DB-9541-8976-6B6883111800}" srcOrd="0" destOrd="0" presId="urn:microsoft.com/office/officeart/2005/8/layout/list1"/>
    <dgm:cxn modelId="{A2781CF0-9A18-B445-ACFE-5A00B1568EBF}" type="presParOf" srcId="{A32958D7-6AB2-9F4A-BD6A-059209014FAB}" destId="{2B6F739B-A5FA-4345-B6BE-6B94F6FEADA3}" srcOrd="1" destOrd="0" presId="urn:microsoft.com/office/officeart/2005/8/layout/list1"/>
    <dgm:cxn modelId="{B8F5A6E8-EF75-8B43-8EAE-5A693FFFABCC}" type="presParOf" srcId="{29B96EF2-9FC4-5445-841D-3E1DF0B0A70B}" destId="{B1ED1145-77A8-7A43-8205-A640CFFCE8A2}" srcOrd="1" destOrd="0" presId="urn:microsoft.com/office/officeart/2005/8/layout/list1"/>
    <dgm:cxn modelId="{48E82A50-9743-EC46-AA54-CAAAAEDF3CC4}" type="presParOf" srcId="{29B96EF2-9FC4-5445-841D-3E1DF0B0A70B}" destId="{A8100AF9-0AC0-794A-83E4-4BFF0E965E23}" srcOrd="2" destOrd="0" presId="urn:microsoft.com/office/officeart/2005/8/layout/list1"/>
    <dgm:cxn modelId="{B1EF2F76-E20C-CD4D-B1DE-5D6D53323BAC}" type="presParOf" srcId="{29B96EF2-9FC4-5445-841D-3E1DF0B0A70B}" destId="{BDE12ADB-DCA9-3248-8F9A-72C5C7CE3F8B}" srcOrd="3" destOrd="0" presId="urn:microsoft.com/office/officeart/2005/8/layout/list1"/>
    <dgm:cxn modelId="{2D8BD9D5-52D4-464C-B4A7-8446FDC34A09}" type="presParOf" srcId="{29B96EF2-9FC4-5445-841D-3E1DF0B0A70B}" destId="{790C51B7-5FF6-324B-AD1B-B4EA829046C8}" srcOrd="4" destOrd="0" presId="urn:microsoft.com/office/officeart/2005/8/layout/list1"/>
    <dgm:cxn modelId="{12D8C324-DECA-554F-BBC4-7EA097FE2562}" type="presParOf" srcId="{790C51B7-5FF6-324B-AD1B-B4EA829046C8}" destId="{6417EFD3-8359-EE46-93B9-77E452CCE9AC}" srcOrd="0" destOrd="0" presId="urn:microsoft.com/office/officeart/2005/8/layout/list1"/>
    <dgm:cxn modelId="{49F80FAB-416A-424F-A3BC-2AEEAEB30A9C}" type="presParOf" srcId="{790C51B7-5FF6-324B-AD1B-B4EA829046C8}" destId="{3447080C-0C3E-F845-BF5E-994F2E11FE83}" srcOrd="1" destOrd="0" presId="urn:microsoft.com/office/officeart/2005/8/layout/list1"/>
    <dgm:cxn modelId="{9093A1EB-868A-C24D-88FF-85F5F54B6824}" type="presParOf" srcId="{29B96EF2-9FC4-5445-841D-3E1DF0B0A70B}" destId="{07FF237B-2DD9-5C47-992B-E46D6F74CB86}" srcOrd="5" destOrd="0" presId="urn:microsoft.com/office/officeart/2005/8/layout/list1"/>
    <dgm:cxn modelId="{6DF1E4C0-1E28-1348-9647-D95C0AC366AA}" type="presParOf" srcId="{29B96EF2-9FC4-5445-841D-3E1DF0B0A70B}" destId="{F3050563-D683-6347-A3DF-99E6970F9A18}" srcOrd="6" destOrd="0" presId="urn:microsoft.com/office/officeart/2005/8/layout/list1"/>
    <dgm:cxn modelId="{F5259249-B4DE-8D40-B03E-0AD1E3AF8912}" type="presParOf" srcId="{29B96EF2-9FC4-5445-841D-3E1DF0B0A70B}" destId="{E0B27D52-3318-9C42-AF94-8A5805B7C5A4}" srcOrd="7" destOrd="0" presId="urn:microsoft.com/office/officeart/2005/8/layout/list1"/>
    <dgm:cxn modelId="{9786C5F2-1E8B-C74C-9F1E-20A66942622C}" type="presParOf" srcId="{29B96EF2-9FC4-5445-841D-3E1DF0B0A70B}" destId="{41EB764C-7535-6843-AC2E-6F9E27E7733F}" srcOrd="8" destOrd="0" presId="urn:microsoft.com/office/officeart/2005/8/layout/list1"/>
    <dgm:cxn modelId="{96489D29-8571-C140-B420-5213CC22C68F}" type="presParOf" srcId="{41EB764C-7535-6843-AC2E-6F9E27E7733F}" destId="{1DA432BD-0265-B14C-A5C5-CB89BCC0ED7F}" srcOrd="0" destOrd="0" presId="urn:microsoft.com/office/officeart/2005/8/layout/list1"/>
    <dgm:cxn modelId="{FB9E6CD2-29B3-E641-8B81-FD89BF1DEEE7}" type="presParOf" srcId="{41EB764C-7535-6843-AC2E-6F9E27E7733F}" destId="{37C93E58-AF5F-8744-B494-D3AD3194857A}" srcOrd="1" destOrd="0" presId="urn:microsoft.com/office/officeart/2005/8/layout/list1"/>
    <dgm:cxn modelId="{8E8FCBC5-4C87-DD4C-871A-0637893A32E3}" type="presParOf" srcId="{29B96EF2-9FC4-5445-841D-3E1DF0B0A70B}" destId="{D00EFF0B-4B14-844C-8BCB-545F2010E1DA}" srcOrd="9" destOrd="0" presId="urn:microsoft.com/office/officeart/2005/8/layout/list1"/>
    <dgm:cxn modelId="{B8BEAE5C-0BFF-524D-BF39-3E22C47B3FF7}" type="presParOf" srcId="{29B96EF2-9FC4-5445-841D-3E1DF0B0A70B}" destId="{C9E9DB66-1109-5841-98FC-35D3DAC6F0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D93F89-6EFD-3B4D-ACCE-22E532B6FA0C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ADEBFA6-8FA0-2E49-B29A-6211A494981B}">
      <dgm:prSet phldrT="[Texte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dirty="0" smtClean="0"/>
            <a:t>Structure légère pour 2 ans minimum</a:t>
          </a:r>
          <a:endParaRPr lang="fr-FR" dirty="0"/>
        </a:p>
      </dgm:t>
    </dgm:pt>
    <dgm:pt modelId="{DE42C2F4-19CD-4743-9242-9AA0AB1C9984}" type="parTrans" cxnId="{750984AD-F0BE-5B4C-878E-EDFA6BF3930B}">
      <dgm:prSet/>
      <dgm:spPr/>
      <dgm:t>
        <a:bodyPr/>
        <a:lstStyle/>
        <a:p>
          <a:endParaRPr lang="fr-FR"/>
        </a:p>
      </dgm:t>
    </dgm:pt>
    <dgm:pt modelId="{B6D4350B-FD66-FB4D-BC2C-930C618EBFF6}" type="sibTrans" cxnId="{750984AD-F0BE-5B4C-878E-EDFA6BF3930B}">
      <dgm:prSet/>
      <dgm:spPr/>
      <dgm:t>
        <a:bodyPr/>
        <a:lstStyle/>
        <a:p>
          <a:endParaRPr lang="fr-FR"/>
        </a:p>
      </dgm:t>
    </dgm:pt>
    <dgm:pt modelId="{3C268133-CCA2-1F44-9417-FEB3A7AECAC9}">
      <dgm:prSet phldrT="[Texte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dirty="0" smtClean="0"/>
            <a:t>2 Filières</a:t>
          </a:r>
          <a:endParaRPr lang="fr-FR" dirty="0"/>
        </a:p>
      </dgm:t>
    </dgm:pt>
    <dgm:pt modelId="{1B65A91C-4CD6-004D-AE7A-CFFD194CB228}" type="parTrans" cxnId="{21C9BF3B-8AEC-2C44-94DA-60DACE5E2851}">
      <dgm:prSet/>
      <dgm:spPr/>
      <dgm:t>
        <a:bodyPr/>
        <a:lstStyle/>
        <a:p>
          <a:endParaRPr lang="fr-FR"/>
        </a:p>
      </dgm:t>
    </dgm:pt>
    <dgm:pt modelId="{17CF736D-3782-974D-9DA7-487AD92AF8CA}" type="sibTrans" cxnId="{21C9BF3B-8AEC-2C44-94DA-60DACE5E2851}">
      <dgm:prSet/>
      <dgm:spPr/>
      <dgm:t>
        <a:bodyPr/>
        <a:lstStyle/>
        <a:p>
          <a:endParaRPr lang="fr-FR"/>
        </a:p>
      </dgm:t>
    </dgm:pt>
    <dgm:pt modelId="{4A51357B-C660-9343-81E0-5315F47BE226}">
      <dgm:prSet/>
      <dgm:spPr/>
      <dgm:t>
        <a:bodyPr/>
        <a:lstStyle/>
        <a:p>
          <a:r>
            <a:rPr lang="fr-FR" dirty="0" smtClean="0"/>
            <a:t>En attente de la reconstruction de l ’école sur l’Hôpital Universitaire de l’Etat d’</a:t>
          </a:r>
          <a:r>
            <a:rPr lang="fr-FR" dirty="0" err="1" smtClean="0"/>
            <a:t>Haitï</a:t>
          </a:r>
          <a:r>
            <a:rPr lang="fr-FR" dirty="0" smtClean="0"/>
            <a:t> .</a:t>
          </a:r>
          <a:endParaRPr lang="fr-FR" dirty="0"/>
        </a:p>
      </dgm:t>
    </dgm:pt>
    <dgm:pt modelId="{11ABEF12-B09D-A64D-A6CC-F7F0A7C33E8A}" type="parTrans" cxnId="{E960036F-4962-7441-B9DF-30144232CC25}">
      <dgm:prSet/>
      <dgm:spPr/>
      <dgm:t>
        <a:bodyPr/>
        <a:lstStyle/>
        <a:p>
          <a:endParaRPr lang="fr-FR"/>
        </a:p>
      </dgm:t>
    </dgm:pt>
    <dgm:pt modelId="{3AD51CFB-0290-9646-9444-C8797381BFC8}" type="sibTrans" cxnId="{E960036F-4962-7441-B9DF-30144232CC25}">
      <dgm:prSet/>
      <dgm:spPr/>
      <dgm:t>
        <a:bodyPr/>
        <a:lstStyle/>
        <a:p>
          <a:endParaRPr lang="fr-FR"/>
        </a:p>
      </dgm:t>
    </dgm:pt>
    <dgm:pt modelId="{93942935-E40F-1349-9CEF-D1370086FECC}">
      <dgm:prSet/>
      <dgm:spPr/>
      <dgm:t>
        <a:bodyPr/>
        <a:lstStyle/>
        <a:p>
          <a:r>
            <a:rPr lang="fr-FR" dirty="0" smtClean="0"/>
            <a:t>41 infirmières Sages-Femmes</a:t>
          </a:r>
          <a:endParaRPr lang="fr-FR" dirty="0"/>
        </a:p>
      </dgm:t>
    </dgm:pt>
    <dgm:pt modelId="{FD32F1C9-52B8-954A-AB93-87932A500428}" type="parTrans" cxnId="{AD9D193E-38CF-0445-AD02-8B9B91B2AFEB}">
      <dgm:prSet/>
      <dgm:spPr/>
      <dgm:t>
        <a:bodyPr/>
        <a:lstStyle/>
        <a:p>
          <a:endParaRPr lang="fr-FR"/>
        </a:p>
      </dgm:t>
    </dgm:pt>
    <dgm:pt modelId="{E700BDAD-47CF-0C4B-BE5C-ABEA20957D10}" type="sibTrans" cxnId="{AD9D193E-38CF-0445-AD02-8B9B91B2AFEB}">
      <dgm:prSet/>
      <dgm:spPr/>
      <dgm:t>
        <a:bodyPr/>
        <a:lstStyle/>
        <a:p>
          <a:endParaRPr lang="fr-FR"/>
        </a:p>
      </dgm:t>
    </dgm:pt>
    <dgm:pt modelId="{C3EF107A-CF8C-544A-B734-8BA7EFAADF4F}">
      <dgm:prSet/>
      <dgm:spPr/>
      <dgm:t>
        <a:bodyPr/>
        <a:lstStyle/>
        <a:p>
          <a:r>
            <a:rPr lang="fr-FR" dirty="0" smtClean="0"/>
            <a:t>39 Sages-Femmes (nouveau cursus en 3 ans )</a:t>
          </a:r>
          <a:endParaRPr lang="fr-FR" dirty="0"/>
        </a:p>
      </dgm:t>
    </dgm:pt>
    <dgm:pt modelId="{993285A0-C3E6-804C-B149-11CA03D8712A}" type="parTrans" cxnId="{C7971DEA-06A4-3D4F-A263-2A054573B52A}">
      <dgm:prSet/>
      <dgm:spPr/>
      <dgm:t>
        <a:bodyPr/>
        <a:lstStyle/>
        <a:p>
          <a:endParaRPr lang="fr-FR"/>
        </a:p>
      </dgm:t>
    </dgm:pt>
    <dgm:pt modelId="{96B2466F-BBE3-4D45-9FF3-E64AAA66B80E}" type="sibTrans" cxnId="{C7971DEA-06A4-3D4F-A263-2A054573B52A}">
      <dgm:prSet/>
      <dgm:spPr/>
      <dgm:t>
        <a:bodyPr/>
        <a:lstStyle/>
        <a:p>
          <a:endParaRPr lang="fr-FR"/>
        </a:p>
      </dgm:t>
    </dgm:pt>
    <dgm:pt modelId="{6BCFA164-F1D7-B44B-80C6-8F3D824E83C0}" type="pres">
      <dgm:prSet presAssocID="{F9D93F89-6EFD-3B4D-ACCE-22E532B6FA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B1A66C7-3763-BE4B-BD68-42FBA8793D78}" type="pres">
      <dgm:prSet presAssocID="{BADEBFA6-8FA0-2E49-B29A-6211A494981B}" presName="parentLin" presStyleCnt="0"/>
      <dgm:spPr/>
    </dgm:pt>
    <dgm:pt modelId="{B637B914-F800-BD42-B6E2-17B717C0C6A1}" type="pres">
      <dgm:prSet presAssocID="{BADEBFA6-8FA0-2E49-B29A-6211A494981B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885157A4-640E-2C4D-B30F-B38670413B17}" type="pres">
      <dgm:prSet presAssocID="{BADEBFA6-8FA0-2E49-B29A-6211A494981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F650EE-A5AF-F941-8E67-9E9522DB43A7}" type="pres">
      <dgm:prSet presAssocID="{BADEBFA6-8FA0-2E49-B29A-6211A494981B}" presName="negativeSpace" presStyleCnt="0"/>
      <dgm:spPr/>
    </dgm:pt>
    <dgm:pt modelId="{BA08C909-6855-D841-8A3E-11C9BDA6917F}" type="pres">
      <dgm:prSet presAssocID="{BADEBFA6-8FA0-2E49-B29A-6211A494981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695F15-8D4D-9B42-86B7-7B137718D802}" type="pres">
      <dgm:prSet presAssocID="{B6D4350B-FD66-FB4D-BC2C-930C618EBFF6}" presName="spaceBetweenRectangles" presStyleCnt="0"/>
      <dgm:spPr/>
    </dgm:pt>
    <dgm:pt modelId="{54C6292A-C47D-BC47-93A7-061A03A55646}" type="pres">
      <dgm:prSet presAssocID="{3C268133-CCA2-1F44-9417-FEB3A7AECAC9}" presName="parentLin" presStyleCnt="0"/>
      <dgm:spPr/>
    </dgm:pt>
    <dgm:pt modelId="{921A4DA7-5994-DC43-BB15-D3B7A2A784A2}" type="pres">
      <dgm:prSet presAssocID="{3C268133-CCA2-1F44-9417-FEB3A7AECAC9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33158E5B-BC45-5C44-8096-63E5D7C75419}" type="pres">
      <dgm:prSet presAssocID="{3C268133-CCA2-1F44-9417-FEB3A7AECAC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D67191-BD8B-FD44-A819-0B002F67FB7E}" type="pres">
      <dgm:prSet presAssocID="{3C268133-CCA2-1F44-9417-FEB3A7AECAC9}" presName="negativeSpace" presStyleCnt="0"/>
      <dgm:spPr/>
    </dgm:pt>
    <dgm:pt modelId="{6B114C56-19D2-8C45-9863-0A4E407BF0BE}" type="pres">
      <dgm:prSet presAssocID="{3C268133-CCA2-1F44-9417-FEB3A7AECAC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B9BBDA8-98FD-B84C-86B0-BC6DE2530008}" type="presOf" srcId="{4A51357B-C660-9343-81E0-5315F47BE226}" destId="{BA08C909-6855-D841-8A3E-11C9BDA6917F}" srcOrd="0" destOrd="0" presId="urn:microsoft.com/office/officeart/2005/8/layout/list1"/>
    <dgm:cxn modelId="{E960036F-4962-7441-B9DF-30144232CC25}" srcId="{BADEBFA6-8FA0-2E49-B29A-6211A494981B}" destId="{4A51357B-C660-9343-81E0-5315F47BE226}" srcOrd="0" destOrd="0" parTransId="{11ABEF12-B09D-A64D-A6CC-F7F0A7C33E8A}" sibTransId="{3AD51CFB-0290-9646-9444-C8797381BFC8}"/>
    <dgm:cxn modelId="{34145A6D-4A93-1040-B6BB-F60C680CA87A}" type="presOf" srcId="{C3EF107A-CF8C-544A-B734-8BA7EFAADF4F}" destId="{6B114C56-19D2-8C45-9863-0A4E407BF0BE}" srcOrd="0" destOrd="1" presId="urn:microsoft.com/office/officeart/2005/8/layout/list1"/>
    <dgm:cxn modelId="{17807968-28C9-BE45-B462-EDEB317529AE}" type="presOf" srcId="{F9D93F89-6EFD-3B4D-ACCE-22E532B6FA0C}" destId="{6BCFA164-F1D7-B44B-80C6-8F3D824E83C0}" srcOrd="0" destOrd="0" presId="urn:microsoft.com/office/officeart/2005/8/layout/list1"/>
    <dgm:cxn modelId="{76280BF8-A882-5942-9A14-1AB4AF044D24}" type="presOf" srcId="{3C268133-CCA2-1F44-9417-FEB3A7AECAC9}" destId="{33158E5B-BC45-5C44-8096-63E5D7C75419}" srcOrd="1" destOrd="0" presId="urn:microsoft.com/office/officeart/2005/8/layout/list1"/>
    <dgm:cxn modelId="{AD9D193E-38CF-0445-AD02-8B9B91B2AFEB}" srcId="{3C268133-CCA2-1F44-9417-FEB3A7AECAC9}" destId="{93942935-E40F-1349-9CEF-D1370086FECC}" srcOrd="0" destOrd="0" parTransId="{FD32F1C9-52B8-954A-AB93-87932A500428}" sibTransId="{E700BDAD-47CF-0C4B-BE5C-ABEA20957D10}"/>
    <dgm:cxn modelId="{750984AD-F0BE-5B4C-878E-EDFA6BF3930B}" srcId="{F9D93F89-6EFD-3B4D-ACCE-22E532B6FA0C}" destId="{BADEBFA6-8FA0-2E49-B29A-6211A494981B}" srcOrd="0" destOrd="0" parTransId="{DE42C2F4-19CD-4743-9242-9AA0AB1C9984}" sibTransId="{B6D4350B-FD66-FB4D-BC2C-930C618EBFF6}"/>
    <dgm:cxn modelId="{8437F2DD-5869-E54E-A2CD-D99FED1D8788}" type="presOf" srcId="{93942935-E40F-1349-9CEF-D1370086FECC}" destId="{6B114C56-19D2-8C45-9863-0A4E407BF0BE}" srcOrd="0" destOrd="0" presId="urn:microsoft.com/office/officeart/2005/8/layout/list1"/>
    <dgm:cxn modelId="{C7971DEA-06A4-3D4F-A263-2A054573B52A}" srcId="{3C268133-CCA2-1F44-9417-FEB3A7AECAC9}" destId="{C3EF107A-CF8C-544A-B734-8BA7EFAADF4F}" srcOrd="1" destOrd="0" parTransId="{993285A0-C3E6-804C-B149-11CA03D8712A}" sibTransId="{96B2466F-BBE3-4D45-9FF3-E64AAA66B80E}"/>
    <dgm:cxn modelId="{F4B728F4-DC8B-2B4F-B040-E35BE91D6982}" type="presOf" srcId="{3C268133-CCA2-1F44-9417-FEB3A7AECAC9}" destId="{921A4DA7-5994-DC43-BB15-D3B7A2A784A2}" srcOrd="0" destOrd="0" presId="urn:microsoft.com/office/officeart/2005/8/layout/list1"/>
    <dgm:cxn modelId="{21C9BF3B-8AEC-2C44-94DA-60DACE5E2851}" srcId="{F9D93F89-6EFD-3B4D-ACCE-22E532B6FA0C}" destId="{3C268133-CCA2-1F44-9417-FEB3A7AECAC9}" srcOrd="1" destOrd="0" parTransId="{1B65A91C-4CD6-004D-AE7A-CFFD194CB228}" sibTransId="{17CF736D-3782-974D-9DA7-487AD92AF8CA}"/>
    <dgm:cxn modelId="{11841D95-99CC-5E46-9174-08C516A3CDDD}" type="presOf" srcId="{BADEBFA6-8FA0-2E49-B29A-6211A494981B}" destId="{885157A4-640E-2C4D-B30F-B38670413B17}" srcOrd="1" destOrd="0" presId="urn:microsoft.com/office/officeart/2005/8/layout/list1"/>
    <dgm:cxn modelId="{0E5F2340-9B53-B044-B989-6BBE12CD665A}" type="presOf" srcId="{BADEBFA6-8FA0-2E49-B29A-6211A494981B}" destId="{B637B914-F800-BD42-B6E2-17B717C0C6A1}" srcOrd="0" destOrd="0" presId="urn:microsoft.com/office/officeart/2005/8/layout/list1"/>
    <dgm:cxn modelId="{A734AFB3-A4DC-B740-B1B7-F5E0CBFCFB77}" type="presParOf" srcId="{6BCFA164-F1D7-B44B-80C6-8F3D824E83C0}" destId="{CB1A66C7-3763-BE4B-BD68-42FBA8793D78}" srcOrd="0" destOrd="0" presId="urn:microsoft.com/office/officeart/2005/8/layout/list1"/>
    <dgm:cxn modelId="{061193DE-5DA5-F941-929F-0CE1B7CCB746}" type="presParOf" srcId="{CB1A66C7-3763-BE4B-BD68-42FBA8793D78}" destId="{B637B914-F800-BD42-B6E2-17B717C0C6A1}" srcOrd="0" destOrd="0" presId="urn:microsoft.com/office/officeart/2005/8/layout/list1"/>
    <dgm:cxn modelId="{2ACE83CC-F3C2-4346-988D-EAC44462EF38}" type="presParOf" srcId="{CB1A66C7-3763-BE4B-BD68-42FBA8793D78}" destId="{885157A4-640E-2C4D-B30F-B38670413B17}" srcOrd="1" destOrd="0" presId="urn:microsoft.com/office/officeart/2005/8/layout/list1"/>
    <dgm:cxn modelId="{75374368-CC56-7D4A-BFF0-691B0E99B90C}" type="presParOf" srcId="{6BCFA164-F1D7-B44B-80C6-8F3D824E83C0}" destId="{9CF650EE-A5AF-F941-8E67-9E9522DB43A7}" srcOrd="1" destOrd="0" presId="urn:microsoft.com/office/officeart/2005/8/layout/list1"/>
    <dgm:cxn modelId="{9F9B1F1F-6EF8-B449-83DA-7177E7C22908}" type="presParOf" srcId="{6BCFA164-F1D7-B44B-80C6-8F3D824E83C0}" destId="{BA08C909-6855-D841-8A3E-11C9BDA6917F}" srcOrd="2" destOrd="0" presId="urn:microsoft.com/office/officeart/2005/8/layout/list1"/>
    <dgm:cxn modelId="{4DEC5D25-2831-3445-AA59-32E9693FE140}" type="presParOf" srcId="{6BCFA164-F1D7-B44B-80C6-8F3D824E83C0}" destId="{0E695F15-8D4D-9B42-86B7-7B137718D802}" srcOrd="3" destOrd="0" presId="urn:microsoft.com/office/officeart/2005/8/layout/list1"/>
    <dgm:cxn modelId="{563C317F-C91C-6C44-8742-8C3B0BAFE1B8}" type="presParOf" srcId="{6BCFA164-F1D7-B44B-80C6-8F3D824E83C0}" destId="{54C6292A-C47D-BC47-93A7-061A03A55646}" srcOrd="4" destOrd="0" presId="urn:microsoft.com/office/officeart/2005/8/layout/list1"/>
    <dgm:cxn modelId="{890BE75E-33A1-164D-BC96-13B5D083E74C}" type="presParOf" srcId="{54C6292A-C47D-BC47-93A7-061A03A55646}" destId="{921A4DA7-5994-DC43-BB15-D3B7A2A784A2}" srcOrd="0" destOrd="0" presId="urn:microsoft.com/office/officeart/2005/8/layout/list1"/>
    <dgm:cxn modelId="{99D95D2D-BA67-9442-96F6-BE4EC6AD4F96}" type="presParOf" srcId="{54C6292A-C47D-BC47-93A7-061A03A55646}" destId="{33158E5B-BC45-5C44-8096-63E5D7C75419}" srcOrd="1" destOrd="0" presId="urn:microsoft.com/office/officeart/2005/8/layout/list1"/>
    <dgm:cxn modelId="{16CB0B76-FE71-F247-850D-9EB0A0B1C1E6}" type="presParOf" srcId="{6BCFA164-F1D7-B44B-80C6-8F3D824E83C0}" destId="{45D67191-BD8B-FD44-A819-0B002F67FB7E}" srcOrd="5" destOrd="0" presId="urn:microsoft.com/office/officeart/2005/8/layout/list1"/>
    <dgm:cxn modelId="{47358884-22CF-0B4E-9F85-C24C70B09705}" type="presParOf" srcId="{6BCFA164-F1D7-B44B-80C6-8F3D824E83C0}" destId="{6B114C56-19D2-8C45-9863-0A4E407BF0B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9F5AE1-3298-9B40-8F4E-E2231EC5891A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6FC70E4-3C19-E144-B034-C77E7DF341BC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sz="2400" dirty="0" smtClean="0"/>
            <a:t>18 Médecins de service</a:t>
          </a:r>
          <a:endParaRPr lang="fr-FR" sz="2400" dirty="0"/>
        </a:p>
      </dgm:t>
    </dgm:pt>
    <dgm:pt modelId="{26A8F73B-1607-454C-989A-BED3747073E3}" type="parTrans" cxnId="{A4F7FC32-0F1C-014A-ACA8-240641E1EF7A}">
      <dgm:prSet/>
      <dgm:spPr/>
      <dgm:t>
        <a:bodyPr/>
        <a:lstStyle/>
        <a:p>
          <a:endParaRPr lang="fr-FR"/>
        </a:p>
      </dgm:t>
    </dgm:pt>
    <dgm:pt modelId="{51B9EFA3-B4BF-8F42-9B1C-161B1AEC71A1}" type="sibTrans" cxnId="{A4F7FC32-0F1C-014A-ACA8-240641E1EF7A}">
      <dgm:prSet/>
      <dgm:spPr/>
      <dgm:t>
        <a:bodyPr/>
        <a:lstStyle/>
        <a:p>
          <a:endParaRPr lang="fr-FR"/>
        </a:p>
      </dgm:t>
    </dgm:pt>
    <dgm:pt modelId="{C93FB3EC-0C4B-C349-A5CD-FE6C05C4519A}">
      <dgm:prSet phldrT="[Texte]" custT="1"/>
      <dgm:spPr/>
      <dgm:t>
        <a:bodyPr/>
        <a:lstStyle/>
        <a:p>
          <a:r>
            <a:rPr lang="fr-FR" sz="2400" dirty="0" smtClean="0"/>
            <a:t>Temps partiel</a:t>
          </a:r>
          <a:endParaRPr lang="fr-FR" sz="2400" dirty="0"/>
        </a:p>
      </dgm:t>
    </dgm:pt>
    <dgm:pt modelId="{63546B1B-F868-CC4D-BE13-78C89D3CFA1E}" type="parTrans" cxnId="{4B15FD4B-0BA1-A84F-89CE-452863D38DC3}">
      <dgm:prSet/>
      <dgm:spPr/>
      <dgm:t>
        <a:bodyPr/>
        <a:lstStyle/>
        <a:p>
          <a:endParaRPr lang="fr-FR"/>
        </a:p>
      </dgm:t>
    </dgm:pt>
    <dgm:pt modelId="{2164CCEB-9281-C449-B288-EDB18D97814E}" type="sibTrans" cxnId="{4B15FD4B-0BA1-A84F-89CE-452863D38DC3}">
      <dgm:prSet/>
      <dgm:spPr/>
      <dgm:t>
        <a:bodyPr/>
        <a:lstStyle/>
        <a:p>
          <a:endParaRPr lang="fr-FR"/>
        </a:p>
      </dgm:t>
    </dgm:pt>
    <dgm:pt modelId="{374BE207-91E8-484B-926D-114942282ADA}">
      <dgm:prSet phldrT="[Texte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sz="2400" dirty="0" smtClean="0"/>
            <a:t>33 Résidents</a:t>
          </a:r>
          <a:endParaRPr lang="fr-FR" sz="2400" dirty="0"/>
        </a:p>
      </dgm:t>
    </dgm:pt>
    <dgm:pt modelId="{38EE33E5-21A7-E84C-83E6-E7E7FA2B4739}" type="parTrans" cxnId="{59B510B6-EC52-F24F-9C6A-7D83DADA10BC}">
      <dgm:prSet/>
      <dgm:spPr/>
      <dgm:t>
        <a:bodyPr/>
        <a:lstStyle/>
        <a:p>
          <a:endParaRPr lang="fr-FR"/>
        </a:p>
      </dgm:t>
    </dgm:pt>
    <dgm:pt modelId="{3F1106F4-7E24-3345-B917-8654115496A6}" type="sibTrans" cxnId="{59B510B6-EC52-F24F-9C6A-7D83DADA10BC}">
      <dgm:prSet/>
      <dgm:spPr/>
      <dgm:t>
        <a:bodyPr/>
        <a:lstStyle/>
        <a:p>
          <a:endParaRPr lang="fr-FR"/>
        </a:p>
      </dgm:t>
    </dgm:pt>
    <dgm:pt modelId="{8C8D32EE-6C0F-AB42-BE20-524BE64F439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400" dirty="0" smtClean="0"/>
            <a:t>4 Infirmières Sage-Femme</a:t>
          </a:r>
          <a:endParaRPr lang="fr-FR" sz="2400" dirty="0"/>
        </a:p>
      </dgm:t>
    </dgm:pt>
    <dgm:pt modelId="{749CB79E-B3E0-C94A-BD11-C6C941E7A46C}" type="parTrans" cxnId="{67733489-6E4B-ED46-A47D-FC40B926A746}">
      <dgm:prSet/>
      <dgm:spPr/>
      <dgm:t>
        <a:bodyPr/>
        <a:lstStyle/>
        <a:p>
          <a:endParaRPr lang="fr-FR"/>
        </a:p>
      </dgm:t>
    </dgm:pt>
    <dgm:pt modelId="{84AF48AD-6208-A448-A50D-D5D2314A8618}" type="sibTrans" cxnId="{67733489-6E4B-ED46-A47D-FC40B926A746}">
      <dgm:prSet/>
      <dgm:spPr/>
      <dgm:t>
        <a:bodyPr/>
        <a:lstStyle/>
        <a:p>
          <a:endParaRPr lang="fr-FR"/>
        </a:p>
      </dgm:t>
    </dgm:pt>
    <dgm:pt modelId="{B4649397-8AF0-4241-B2F0-8A0234BAD9CC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FR" sz="2400" dirty="0" smtClean="0"/>
            <a:t>4 élèves Sage femme</a:t>
          </a:r>
          <a:endParaRPr lang="fr-FR" sz="2400" dirty="0"/>
        </a:p>
      </dgm:t>
    </dgm:pt>
    <dgm:pt modelId="{AA2E89D9-5C30-4444-9268-C427B400E882}" type="parTrans" cxnId="{D11790E5-C9A3-3047-B537-80F76B1B94F2}">
      <dgm:prSet/>
      <dgm:spPr/>
      <dgm:t>
        <a:bodyPr/>
        <a:lstStyle/>
        <a:p>
          <a:endParaRPr lang="fr-FR"/>
        </a:p>
      </dgm:t>
    </dgm:pt>
    <dgm:pt modelId="{EAB43F27-02E1-EE44-849B-1389AE660E75}" type="sibTrans" cxnId="{D11790E5-C9A3-3047-B537-80F76B1B94F2}">
      <dgm:prSet/>
      <dgm:spPr/>
      <dgm:t>
        <a:bodyPr/>
        <a:lstStyle/>
        <a:p>
          <a:endParaRPr lang="fr-FR"/>
        </a:p>
      </dgm:t>
    </dgm:pt>
    <dgm:pt modelId="{03EAEFF5-8B0F-0F43-A60C-42C6FA77250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2400" dirty="0" smtClean="0"/>
            <a:t>11 infirmières</a:t>
          </a:r>
          <a:endParaRPr lang="fr-FR" sz="2400" dirty="0"/>
        </a:p>
      </dgm:t>
    </dgm:pt>
    <dgm:pt modelId="{926D604C-1AFF-3443-A0F9-33889B6474F6}" type="parTrans" cxnId="{D09F3D29-1280-E245-B69B-48DE77C679AB}">
      <dgm:prSet/>
      <dgm:spPr/>
      <dgm:t>
        <a:bodyPr/>
        <a:lstStyle/>
        <a:p>
          <a:endParaRPr lang="fr-FR"/>
        </a:p>
      </dgm:t>
    </dgm:pt>
    <dgm:pt modelId="{F3430EB4-F0D8-BA48-A9A3-8F599D4DCBD7}" type="sibTrans" cxnId="{D09F3D29-1280-E245-B69B-48DE77C679AB}">
      <dgm:prSet/>
      <dgm:spPr/>
      <dgm:t>
        <a:bodyPr/>
        <a:lstStyle/>
        <a:p>
          <a:endParaRPr lang="fr-FR"/>
        </a:p>
      </dgm:t>
    </dgm:pt>
    <dgm:pt modelId="{838E3C8F-03F7-3645-B4EF-9F47B16DF82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sz="2400" dirty="0" smtClean="0"/>
            <a:t>22 auxiliaires de soins</a:t>
          </a:r>
          <a:endParaRPr lang="fr-FR" sz="2400" dirty="0"/>
        </a:p>
      </dgm:t>
    </dgm:pt>
    <dgm:pt modelId="{1E4FB550-837F-9441-924F-BAB7C2124D15}" type="parTrans" cxnId="{CD24909B-CE49-BC42-8496-F100391F7D61}">
      <dgm:prSet/>
      <dgm:spPr/>
      <dgm:t>
        <a:bodyPr/>
        <a:lstStyle/>
        <a:p>
          <a:endParaRPr lang="fr-FR"/>
        </a:p>
      </dgm:t>
    </dgm:pt>
    <dgm:pt modelId="{1ACA32FF-6040-6142-BABC-06B0DE66C6A8}" type="sibTrans" cxnId="{CD24909B-CE49-BC42-8496-F100391F7D61}">
      <dgm:prSet/>
      <dgm:spPr/>
      <dgm:t>
        <a:bodyPr/>
        <a:lstStyle/>
        <a:p>
          <a:endParaRPr lang="fr-FR"/>
        </a:p>
      </dgm:t>
    </dgm:pt>
    <dgm:pt modelId="{D9266682-F346-4E4A-BBD3-F7D199DF3DC7}" type="pres">
      <dgm:prSet presAssocID="{CB9F5AE1-3298-9B40-8F4E-E2231EC589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A3947C-364D-714B-9D7F-029A10195236}" type="pres">
      <dgm:prSet presAssocID="{C6FC70E4-3C19-E144-B034-C77E7DF341B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29B2B4-6718-7C4F-878D-64544DAD077C}" type="pres">
      <dgm:prSet presAssocID="{C6FC70E4-3C19-E144-B034-C77E7DF341B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7FA251-1EEF-DB45-874A-F91CD98B470F}" type="pres">
      <dgm:prSet presAssocID="{374BE207-91E8-484B-926D-114942282AD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594AD-2601-3440-8F00-55DD332EF7D4}" type="pres">
      <dgm:prSet presAssocID="{3F1106F4-7E24-3345-B917-8654115496A6}" presName="spacer" presStyleCnt="0"/>
      <dgm:spPr/>
    </dgm:pt>
    <dgm:pt modelId="{B7151C88-D9B2-5749-8FE0-905AD2869D7B}" type="pres">
      <dgm:prSet presAssocID="{8C8D32EE-6C0F-AB42-BE20-524BE64F439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68A25B-2379-8541-AD5E-F034E4B58532}" type="pres">
      <dgm:prSet presAssocID="{84AF48AD-6208-A448-A50D-D5D2314A8618}" presName="spacer" presStyleCnt="0"/>
      <dgm:spPr/>
    </dgm:pt>
    <dgm:pt modelId="{AB5730D8-3E7A-8C49-8F77-1D3E282DE3CE}" type="pres">
      <dgm:prSet presAssocID="{B4649397-8AF0-4241-B2F0-8A0234BAD9C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C5FE81-CCE5-8046-8CBC-1570D80E8EC2}" type="pres">
      <dgm:prSet presAssocID="{EAB43F27-02E1-EE44-849B-1389AE660E75}" presName="spacer" presStyleCnt="0"/>
      <dgm:spPr/>
    </dgm:pt>
    <dgm:pt modelId="{43AD82E5-B250-154C-AB2B-335D22EAEDAE}" type="pres">
      <dgm:prSet presAssocID="{03EAEFF5-8B0F-0F43-A60C-42C6FA77250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1A9659-3DF6-DC40-8AFA-B277515C818E}" type="pres">
      <dgm:prSet presAssocID="{F3430EB4-F0D8-BA48-A9A3-8F599D4DCBD7}" presName="spacer" presStyleCnt="0"/>
      <dgm:spPr/>
    </dgm:pt>
    <dgm:pt modelId="{BA0764A1-6CA9-1741-8452-E42C2833ED9F}" type="pres">
      <dgm:prSet presAssocID="{838E3C8F-03F7-3645-B4EF-9F47B16DF82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11790E5-C9A3-3047-B537-80F76B1B94F2}" srcId="{CB9F5AE1-3298-9B40-8F4E-E2231EC5891A}" destId="{B4649397-8AF0-4241-B2F0-8A0234BAD9CC}" srcOrd="3" destOrd="0" parTransId="{AA2E89D9-5C30-4444-9268-C427B400E882}" sibTransId="{EAB43F27-02E1-EE44-849B-1389AE660E75}"/>
    <dgm:cxn modelId="{D09F3D29-1280-E245-B69B-48DE77C679AB}" srcId="{CB9F5AE1-3298-9B40-8F4E-E2231EC5891A}" destId="{03EAEFF5-8B0F-0F43-A60C-42C6FA772501}" srcOrd="4" destOrd="0" parTransId="{926D604C-1AFF-3443-A0F9-33889B6474F6}" sibTransId="{F3430EB4-F0D8-BA48-A9A3-8F599D4DCBD7}"/>
    <dgm:cxn modelId="{AC4FF017-24F1-9541-9B1F-3ACDFB29FCF6}" type="presOf" srcId="{C6FC70E4-3C19-E144-B034-C77E7DF341BC}" destId="{70A3947C-364D-714B-9D7F-029A10195236}" srcOrd="0" destOrd="0" presId="urn:microsoft.com/office/officeart/2005/8/layout/vList2"/>
    <dgm:cxn modelId="{42D3555D-2099-E749-BD1D-67F7C119915C}" type="presOf" srcId="{838E3C8F-03F7-3645-B4EF-9F47B16DF821}" destId="{BA0764A1-6CA9-1741-8452-E42C2833ED9F}" srcOrd="0" destOrd="0" presId="urn:microsoft.com/office/officeart/2005/8/layout/vList2"/>
    <dgm:cxn modelId="{A4F7FC32-0F1C-014A-ACA8-240641E1EF7A}" srcId="{CB9F5AE1-3298-9B40-8F4E-E2231EC5891A}" destId="{C6FC70E4-3C19-E144-B034-C77E7DF341BC}" srcOrd="0" destOrd="0" parTransId="{26A8F73B-1607-454C-989A-BED3747073E3}" sibTransId="{51B9EFA3-B4BF-8F42-9B1C-161B1AEC71A1}"/>
    <dgm:cxn modelId="{CD24909B-CE49-BC42-8496-F100391F7D61}" srcId="{CB9F5AE1-3298-9B40-8F4E-E2231EC5891A}" destId="{838E3C8F-03F7-3645-B4EF-9F47B16DF821}" srcOrd="5" destOrd="0" parTransId="{1E4FB550-837F-9441-924F-BAB7C2124D15}" sibTransId="{1ACA32FF-6040-6142-BABC-06B0DE66C6A8}"/>
    <dgm:cxn modelId="{68655D52-542F-3A48-A22E-6995E47E98D6}" type="presOf" srcId="{CB9F5AE1-3298-9B40-8F4E-E2231EC5891A}" destId="{D9266682-F346-4E4A-BBD3-F7D199DF3DC7}" srcOrd="0" destOrd="0" presId="urn:microsoft.com/office/officeart/2005/8/layout/vList2"/>
    <dgm:cxn modelId="{59B510B6-EC52-F24F-9C6A-7D83DADA10BC}" srcId="{CB9F5AE1-3298-9B40-8F4E-E2231EC5891A}" destId="{374BE207-91E8-484B-926D-114942282ADA}" srcOrd="1" destOrd="0" parTransId="{38EE33E5-21A7-E84C-83E6-E7E7FA2B4739}" sibTransId="{3F1106F4-7E24-3345-B917-8654115496A6}"/>
    <dgm:cxn modelId="{2AD9F05B-7C56-144A-8244-CFB3D83C5CC6}" type="presOf" srcId="{C93FB3EC-0C4B-C349-A5CD-FE6C05C4519A}" destId="{8129B2B4-6718-7C4F-878D-64544DAD077C}" srcOrd="0" destOrd="0" presId="urn:microsoft.com/office/officeart/2005/8/layout/vList2"/>
    <dgm:cxn modelId="{81885276-C0D5-9D4C-A1E6-B59442052E85}" type="presOf" srcId="{03EAEFF5-8B0F-0F43-A60C-42C6FA772501}" destId="{43AD82E5-B250-154C-AB2B-335D22EAEDAE}" srcOrd="0" destOrd="0" presId="urn:microsoft.com/office/officeart/2005/8/layout/vList2"/>
    <dgm:cxn modelId="{4B15FD4B-0BA1-A84F-89CE-452863D38DC3}" srcId="{C6FC70E4-3C19-E144-B034-C77E7DF341BC}" destId="{C93FB3EC-0C4B-C349-A5CD-FE6C05C4519A}" srcOrd="0" destOrd="0" parTransId="{63546B1B-F868-CC4D-BE13-78C89D3CFA1E}" sibTransId="{2164CCEB-9281-C449-B288-EDB18D97814E}"/>
    <dgm:cxn modelId="{FF8F5394-C36C-7A4E-A808-A11BE9450F2A}" type="presOf" srcId="{B4649397-8AF0-4241-B2F0-8A0234BAD9CC}" destId="{AB5730D8-3E7A-8C49-8F77-1D3E282DE3CE}" srcOrd="0" destOrd="0" presId="urn:microsoft.com/office/officeart/2005/8/layout/vList2"/>
    <dgm:cxn modelId="{67733489-6E4B-ED46-A47D-FC40B926A746}" srcId="{CB9F5AE1-3298-9B40-8F4E-E2231EC5891A}" destId="{8C8D32EE-6C0F-AB42-BE20-524BE64F439C}" srcOrd="2" destOrd="0" parTransId="{749CB79E-B3E0-C94A-BD11-C6C941E7A46C}" sibTransId="{84AF48AD-6208-A448-A50D-D5D2314A8618}"/>
    <dgm:cxn modelId="{000425F1-F4BA-8948-A603-B5FE69F814B9}" type="presOf" srcId="{8C8D32EE-6C0F-AB42-BE20-524BE64F439C}" destId="{B7151C88-D9B2-5749-8FE0-905AD2869D7B}" srcOrd="0" destOrd="0" presId="urn:microsoft.com/office/officeart/2005/8/layout/vList2"/>
    <dgm:cxn modelId="{8CA58457-2869-BC44-B84F-E27CB81ADC81}" type="presOf" srcId="{374BE207-91E8-484B-926D-114942282ADA}" destId="{D17FA251-1EEF-DB45-874A-F91CD98B470F}" srcOrd="0" destOrd="0" presId="urn:microsoft.com/office/officeart/2005/8/layout/vList2"/>
    <dgm:cxn modelId="{48E81443-4988-314C-A6BA-6478ECEC2FE6}" type="presParOf" srcId="{D9266682-F346-4E4A-BBD3-F7D199DF3DC7}" destId="{70A3947C-364D-714B-9D7F-029A10195236}" srcOrd="0" destOrd="0" presId="urn:microsoft.com/office/officeart/2005/8/layout/vList2"/>
    <dgm:cxn modelId="{0C9D4920-2C67-D141-A072-E27CEBD2F0CF}" type="presParOf" srcId="{D9266682-F346-4E4A-BBD3-F7D199DF3DC7}" destId="{8129B2B4-6718-7C4F-878D-64544DAD077C}" srcOrd="1" destOrd="0" presId="urn:microsoft.com/office/officeart/2005/8/layout/vList2"/>
    <dgm:cxn modelId="{2BB96AF7-3827-7346-B4AF-6242BDED4BE0}" type="presParOf" srcId="{D9266682-F346-4E4A-BBD3-F7D199DF3DC7}" destId="{D17FA251-1EEF-DB45-874A-F91CD98B470F}" srcOrd="2" destOrd="0" presId="urn:microsoft.com/office/officeart/2005/8/layout/vList2"/>
    <dgm:cxn modelId="{07BAB82F-D869-1947-A6FA-7EE6F3A73D90}" type="presParOf" srcId="{D9266682-F346-4E4A-BBD3-F7D199DF3DC7}" destId="{3B5594AD-2601-3440-8F00-55DD332EF7D4}" srcOrd="3" destOrd="0" presId="urn:microsoft.com/office/officeart/2005/8/layout/vList2"/>
    <dgm:cxn modelId="{81E65B4C-A9C6-3D4B-9436-7BDD48A47DA5}" type="presParOf" srcId="{D9266682-F346-4E4A-BBD3-F7D199DF3DC7}" destId="{B7151C88-D9B2-5749-8FE0-905AD2869D7B}" srcOrd="4" destOrd="0" presId="urn:microsoft.com/office/officeart/2005/8/layout/vList2"/>
    <dgm:cxn modelId="{97C912A2-C243-0D42-90E8-6351C73C5EC2}" type="presParOf" srcId="{D9266682-F346-4E4A-BBD3-F7D199DF3DC7}" destId="{5568A25B-2379-8541-AD5E-F034E4B58532}" srcOrd="5" destOrd="0" presId="urn:microsoft.com/office/officeart/2005/8/layout/vList2"/>
    <dgm:cxn modelId="{62706251-F80B-0049-B209-0059A96C6972}" type="presParOf" srcId="{D9266682-F346-4E4A-BBD3-F7D199DF3DC7}" destId="{AB5730D8-3E7A-8C49-8F77-1D3E282DE3CE}" srcOrd="6" destOrd="0" presId="urn:microsoft.com/office/officeart/2005/8/layout/vList2"/>
    <dgm:cxn modelId="{F153BC4E-FBC2-064A-82DA-F561B308ACF9}" type="presParOf" srcId="{D9266682-F346-4E4A-BBD3-F7D199DF3DC7}" destId="{6BC5FE81-CCE5-8046-8CBC-1570D80E8EC2}" srcOrd="7" destOrd="0" presId="urn:microsoft.com/office/officeart/2005/8/layout/vList2"/>
    <dgm:cxn modelId="{FD82CECF-26FF-2E4A-9CAA-8DF50938E07F}" type="presParOf" srcId="{D9266682-F346-4E4A-BBD3-F7D199DF3DC7}" destId="{43AD82E5-B250-154C-AB2B-335D22EAEDAE}" srcOrd="8" destOrd="0" presId="urn:microsoft.com/office/officeart/2005/8/layout/vList2"/>
    <dgm:cxn modelId="{E248923D-A6A1-AF4A-A8FD-78D1F351B3DD}" type="presParOf" srcId="{D9266682-F346-4E4A-BBD3-F7D199DF3DC7}" destId="{2E1A9659-3DF6-DC40-8AFA-B277515C818E}" srcOrd="9" destOrd="0" presId="urn:microsoft.com/office/officeart/2005/8/layout/vList2"/>
    <dgm:cxn modelId="{B6C7E0B4-F4A2-9944-B49D-59ABF7775526}" type="presParOf" srcId="{D9266682-F346-4E4A-BBD3-F7D199DF3DC7}" destId="{BA0764A1-6CA9-1741-8452-E42C2833ED9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6286EB-D885-684B-A874-FED3508F48E7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3CFAF0C-59B1-EB4F-87F2-E6060AE63DF9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fr-FR" baseline="0" smtClean="0"/>
            <a:t>Utilisation systématique du partogramme pour chaque patiente</a:t>
          </a:r>
          <a:endParaRPr lang="fr-FR"/>
        </a:p>
      </dgm:t>
    </dgm:pt>
    <dgm:pt modelId="{B5A6013D-2A13-D849-95FD-27B9576024E9}" type="parTrans" cxnId="{901FED63-E683-C64C-88D0-FF874F157535}">
      <dgm:prSet/>
      <dgm:spPr/>
      <dgm:t>
        <a:bodyPr/>
        <a:lstStyle/>
        <a:p>
          <a:endParaRPr lang="fr-FR"/>
        </a:p>
      </dgm:t>
    </dgm:pt>
    <dgm:pt modelId="{0370DA9A-E681-7241-A047-CA413322BD6E}" type="sibTrans" cxnId="{901FED63-E683-C64C-88D0-FF874F157535}">
      <dgm:prSet/>
      <dgm:spPr/>
      <dgm:t>
        <a:bodyPr/>
        <a:lstStyle/>
        <a:p>
          <a:endParaRPr lang="fr-FR"/>
        </a:p>
      </dgm:t>
    </dgm:pt>
    <dgm:pt modelId="{9D961F21-329C-C44C-BE86-672C0D58500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fr-FR" baseline="0" smtClean="0"/>
            <a:t>Création (temporaire) de chariots d’urgence</a:t>
          </a:r>
          <a:endParaRPr lang="fr-FR"/>
        </a:p>
      </dgm:t>
    </dgm:pt>
    <dgm:pt modelId="{CCC4A81D-F474-BC49-AF81-6128771770DC}" type="parTrans" cxnId="{674DA846-E239-C249-8AC7-1D2BE9E59A84}">
      <dgm:prSet/>
      <dgm:spPr/>
      <dgm:t>
        <a:bodyPr/>
        <a:lstStyle/>
        <a:p>
          <a:endParaRPr lang="fr-FR"/>
        </a:p>
      </dgm:t>
    </dgm:pt>
    <dgm:pt modelId="{00855CDD-7D77-9C41-95E6-2BAC8CB6B072}" type="sibTrans" cxnId="{674DA846-E239-C249-8AC7-1D2BE9E59A84}">
      <dgm:prSet/>
      <dgm:spPr/>
      <dgm:t>
        <a:bodyPr/>
        <a:lstStyle/>
        <a:p>
          <a:endParaRPr lang="fr-FR"/>
        </a:p>
      </dgm:t>
    </dgm:pt>
    <dgm:pt modelId="{FBDD7DF8-F686-8345-BECB-ED020E6004B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fr-FR" baseline="0" smtClean="0"/>
            <a:t>Création d’une unité de néonatologie</a:t>
          </a:r>
          <a:endParaRPr lang="fr-FR"/>
        </a:p>
      </dgm:t>
    </dgm:pt>
    <dgm:pt modelId="{DD2BFE91-1C46-7F40-8D25-D31FC3672EB5}" type="parTrans" cxnId="{45C211B5-A261-D348-AF38-42BC029E9FA3}">
      <dgm:prSet/>
      <dgm:spPr/>
      <dgm:t>
        <a:bodyPr/>
        <a:lstStyle/>
        <a:p>
          <a:endParaRPr lang="fr-FR"/>
        </a:p>
      </dgm:t>
    </dgm:pt>
    <dgm:pt modelId="{EAB2066C-3FA4-3749-89CB-AB756957DBB0}" type="sibTrans" cxnId="{45C211B5-A261-D348-AF38-42BC029E9FA3}">
      <dgm:prSet/>
      <dgm:spPr/>
      <dgm:t>
        <a:bodyPr/>
        <a:lstStyle/>
        <a:p>
          <a:endParaRPr lang="fr-FR"/>
        </a:p>
      </dgm:t>
    </dgm:pt>
    <dgm:pt modelId="{33922897-DF80-E340-8277-D9BDF39DF8C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fr-FR" baseline="0" smtClean="0"/>
            <a:t>Staff matinal de relève de garde</a:t>
          </a:r>
          <a:endParaRPr lang="fr-FR"/>
        </a:p>
      </dgm:t>
    </dgm:pt>
    <dgm:pt modelId="{7F581AB4-B8CF-3D43-AC4B-EBE7D87D221A}" type="parTrans" cxnId="{6C1891F6-EF1B-0447-9244-AD58E9C733D0}">
      <dgm:prSet/>
      <dgm:spPr/>
      <dgm:t>
        <a:bodyPr/>
        <a:lstStyle/>
        <a:p>
          <a:endParaRPr lang="fr-FR"/>
        </a:p>
      </dgm:t>
    </dgm:pt>
    <dgm:pt modelId="{4E223650-2611-884F-80D0-F0D280F7BCD1}" type="sibTrans" cxnId="{6C1891F6-EF1B-0447-9244-AD58E9C733D0}">
      <dgm:prSet/>
      <dgm:spPr/>
      <dgm:t>
        <a:bodyPr/>
        <a:lstStyle/>
        <a:p>
          <a:endParaRPr lang="fr-FR"/>
        </a:p>
      </dgm:t>
    </dgm:pt>
    <dgm:pt modelId="{728D5335-0251-784C-AB82-5618F3F7B2D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fr-FR" baseline="0" smtClean="0"/>
            <a:t>Réunion hebdomadaire (cours et topo)</a:t>
          </a:r>
          <a:endParaRPr lang="fr-FR"/>
        </a:p>
      </dgm:t>
    </dgm:pt>
    <dgm:pt modelId="{DB379530-8EA4-FD46-9E88-428ACB570B42}" type="parTrans" cxnId="{406E06B0-E2D6-114F-BB7A-00FE8665054B}">
      <dgm:prSet/>
      <dgm:spPr/>
      <dgm:t>
        <a:bodyPr/>
        <a:lstStyle/>
        <a:p>
          <a:endParaRPr lang="fr-FR"/>
        </a:p>
      </dgm:t>
    </dgm:pt>
    <dgm:pt modelId="{7CCDE4AC-2E06-B54C-9FE4-1C12780F3356}" type="sibTrans" cxnId="{406E06B0-E2D6-114F-BB7A-00FE8665054B}">
      <dgm:prSet/>
      <dgm:spPr/>
      <dgm:t>
        <a:bodyPr/>
        <a:lstStyle/>
        <a:p>
          <a:endParaRPr lang="fr-FR"/>
        </a:p>
      </dgm:t>
    </dgm:pt>
    <dgm:pt modelId="{EDC4F14A-85DB-C346-BB96-C8BCFB609FA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fr-FR" baseline="0" smtClean="0"/>
            <a:t>Tour «professoral » du vendredi</a:t>
          </a:r>
          <a:endParaRPr lang="fr-FR"/>
        </a:p>
      </dgm:t>
    </dgm:pt>
    <dgm:pt modelId="{118FE1C1-19A6-4543-AABC-C38D4F6D2BE9}" type="parTrans" cxnId="{5143FA55-B1BA-7E46-A0B7-069B1FF320E8}">
      <dgm:prSet/>
      <dgm:spPr/>
      <dgm:t>
        <a:bodyPr/>
        <a:lstStyle/>
        <a:p>
          <a:endParaRPr lang="fr-FR"/>
        </a:p>
      </dgm:t>
    </dgm:pt>
    <dgm:pt modelId="{BCBD375C-6273-8C4A-B3E3-597CA15A2EE3}" type="sibTrans" cxnId="{5143FA55-B1BA-7E46-A0B7-069B1FF320E8}">
      <dgm:prSet/>
      <dgm:spPr/>
      <dgm:t>
        <a:bodyPr/>
        <a:lstStyle/>
        <a:p>
          <a:endParaRPr lang="fr-FR"/>
        </a:p>
      </dgm:t>
    </dgm:pt>
    <dgm:pt modelId="{3C81ADD3-109A-324B-81C4-C4BFF226A580}" type="pres">
      <dgm:prSet presAssocID="{916286EB-D885-684B-A874-FED3508F48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CC102A0-0094-F144-AF42-7DF252E5EC29}" type="pres">
      <dgm:prSet presAssocID="{E3CFAF0C-59B1-EB4F-87F2-E6060AE63DF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9AD497-EBE7-A643-832D-FE838BC40677}" type="pres">
      <dgm:prSet presAssocID="{0370DA9A-E681-7241-A047-CA413322BD6E}" presName="spacer" presStyleCnt="0"/>
      <dgm:spPr/>
    </dgm:pt>
    <dgm:pt modelId="{3A5AD3F8-04F9-F143-8AC9-4EC3044DA16D}" type="pres">
      <dgm:prSet presAssocID="{9D961F21-329C-C44C-BE86-672C0D58500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CDBB2C-F5C1-A743-909A-F5B67B48CCE7}" type="pres">
      <dgm:prSet presAssocID="{00855CDD-7D77-9C41-95E6-2BAC8CB6B072}" presName="spacer" presStyleCnt="0"/>
      <dgm:spPr/>
    </dgm:pt>
    <dgm:pt modelId="{ED430B9C-7539-EF4A-A1BA-E3325821F2E9}" type="pres">
      <dgm:prSet presAssocID="{FBDD7DF8-F686-8345-BECB-ED020E6004B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18CDC6-AA49-1641-91A2-58AA2FD33B64}" type="pres">
      <dgm:prSet presAssocID="{EAB2066C-3FA4-3749-89CB-AB756957DBB0}" presName="spacer" presStyleCnt="0"/>
      <dgm:spPr/>
    </dgm:pt>
    <dgm:pt modelId="{DFB95E12-40ED-4348-A85C-0E0DCC61E623}" type="pres">
      <dgm:prSet presAssocID="{33922897-DF80-E340-8277-D9BDF39DF8C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8C8454-D00A-F44E-BAE4-492C52FD03BB}" type="pres">
      <dgm:prSet presAssocID="{4E223650-2611-884F-80D0-F0D280F7BCD1}" presName="spacer" presStyleCnt="0"/>
      <dgm:spPr/>
    </dgm:pt>
    <dgm:pt modelId="{14F2F8B0-6EFC-FC45-A747-8427A16D981B}" type="pres">
      <dgm:prSet presAssocID="{728D5335-0251-784C-AB82-5618F3F7B2D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04F21C-2DFF-0A45-B25F-9CAD759B0BC2}" type="pres">
      <dgm:prSet presAssocID="{7CCDE4AC-2E06-B54C-9FE4-1C12780F3356}" presName="spacer" presStyleCnt="0"/>
      <dgm:spPr/>
    </dgm:pt>
    <dgm:pt modelId="{1C17A089-294B-8442-9D29-D8293BF5BDB9}" type="pres">
      <dgm:prSet presAssocID="{EDC4F14A-85DB-C346-BB96-C8BCFB609FA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01FED63-E683-C64C-88D0-FF874F157535}" srcId="{916286EB-D885-684B-A874-FED3508F48E7}" destId="{E3CFAF0C-59B1-EB4F-87F2-E6060AE63DF9}" srcOrd="0" destOrd="0" parTransId="{B5A6013D-2A13-D849-95FD-27B9576024E9}" sibTransId="{0370DA9A-E681-7241-A047-CA413322BD6E}"/>
    <dgm:cxn modelId="{93A0C939-A0FF-6D41-A10A-105642AA83E0}" type="presOf" srcId="{33922897-DF80-E340-8277-D9BDF39DF8CF}" destId="{DFB95E12-40ED-4348-A85C-0E0DCC61E623}" srcOrd="0" destOrd="0" presId="urn:microsoft.com/office/officeart/2005/8/layout/vList2"/>
    <dgm:cxn modelId="{406E06B0-E2D6-114F-BB7A-00FE8665054B}" srcId="{916286EB-D885-684B-A874-FED3508F48E7}" destId="{728D5335-0251-784C-AB82-5618F3F7B2DE}" srcOrd="4" destOrd="0" parTransId="{DB379530-8EA4-FD46-9E88-428ACB570B42}" sibTransId="{7CCDE4AC-2E06-B54C-9FE4-1C12780F3356}"/>
    <dgm:cxn modelId="{6C1891F6-EF1B-0447-9244-AD58E9C733D0}" srcId="{916286EB-D885-684B-A874-FED3508F48E7}" destId="{33922897-DF80-E340-8277-D9BDF39DF8CF}" srcOrd="3" destOrd="0" parTransId="{7F581AB4-B8CF-3D43-AC4B-EBE7D87D221A}" sibTransId="{4E223650-2611-884F-80D0-F0D280F7BCD1}"/>
    <dgm:cxn modelId="{5143FA55-B1BA-7E46-A0B7-069B1FF320E8}" srcId="{916286EB-D885-684B-A874-FED3508F48E7}" destId="{EDC4F14A-85DB-C346-BB96-C8BCFB609FA2}" srcOrd="5" destOrd="0" parTransId="{118FE1C1-19A6-4543-AABC-C38D4F6D2BE9}" sibTransId="{BCBD375C-6273-8C4A-B3E3-597CA15A2EE3}"/>
    <dgm:cxn modelId="{984E23F7-C788-A548-BE12-82C63592FEDE}" type="presOf" srcId="{9D961F21-329C-C44C-BE86-672C0D585008}" destId="{3A5AD3F8-04F9-F143-8AC9-4EC3044DA16D}" srcOrd="0" destOrd="0" presId="urn:microsoft.com/office/officeart/2005/8/layout/vList2"/>
    <dgm:cxn modelId="{8B2ACAAE-B835-1249-BFF4-C09019975CF2}" type="presOf" srcId="{728D5335-0251-784C-AB82-5618F3F7B2DE}" destId="{14F2F8B0-6EFC-FC45-A747-8427A16D981B}" srcOrd="0" destOrd="0" presId="urn:microsoft.com/office/officeart/2005/8/layout/vList2"/>
    <dgm:cxn modelId="{6211E0C8-9E1D-C441-9551-D54FC5DB33CF}" type="presOf" srcId="{EDC4F14A-85DB-C346-BB96-C8BCFB609FA2}" destId="{1C17A089-294B-8442-9D29-D8293BF5BDB9}" srcOrd="0" destOrd="0" presId="urn:microsoft.com/office/officeart/2005/8/layout/vList2"/>
    <dgm:cxn modelId="{77F9943C-7895-854A-B268-CACC67384340}" type="presOf" srcId="{E3CFAF0C-59B1-EB4F-87F2-E6060AE63DF9}" destId="{ACC102A0-0094-F144-AF42-7DF252E5EC29}" srcOrd="0" destOrd="0" presId="urn:microsoft.com/office/officeart/2005/8/layout/vList2"/>
    <dgm:cxn modelId="{608943B6-31F1-6A48-8346-70719854D2A1}" type="presOf" srcId="{FBDD7DF8-F686-8345-BECB-ED020E6004BB}" destId="{ED430B9C-7539-EF4A-A1BA-E3325821F2E9}" srcOrd="0" destOrd="0" presId="urn:microsoft.com/office/officeart/2005/8/layout/vList2"/>
    <dgm:cxn modelId="{45C211B5-A261-D348-AF38-42BC029E9FA3}" srcId="{916286EB-D885-684B-A874-FED3508F48E7}" destId="{FBDD7DF8-F686-8345-BECB-ED020E6004BB}" srcOrd="2" destOrd="0" parTransId="{DD2BFE91-1C46-7F40-8D25-D31FC3672EB5}" sibTransId="{EAB2066C-3FA4-3749-89CB-AB756957DBB0}"/>
    <dgm:cxn modelId="{674DA846-E239-C249-8AC7-1D2BE9E59A84}" srcId="{916286EB-D885-684B-A874-FED3508F48E7}" destId="{9D961F21-329C-C44C-BE86-672C0D585008}" srcOrd="1" destOrd="0" parTransId="{CCC4A81D-F474-BC49-AF81-6128771770DC}" sibTransId="{00855CDD-7D77-9C41-95E6-2BAC8CB6B072}"/>
    <dgm:cxn modelId="{19CBF27A-6ABA-6A48-9A3A-D0385C3B03A4}" type="presOf" srcId="{916286EB-D885-684B-A874-FED3508F48E7}" destId="{3C81ADD3-109A-324B-81C4-C4BFF226A580}" srcOrd="0" destOrd="0" presId="urn:microsoft.com/office/officeart/2005/8/layout/vList2"/>
    <dgm:cxn modelId="{967FFA68-C4E4-044F-B86C-61EACD98EE8A}" type="presParOf" srcId="{3C81ADD3-109A-324B-81C4-C4BFF226A580}" destId="{ACC102A0-0094-F144-AF42-7DF252E5EC29}" srcOrd="0" destOrd="0" presId="urn:microsoft.com/office/officeart/2005/8/layout/vList2"/>
    <dgm:cxn modelId="{AA7BAB00-724A-C04A-B5E0-C71D56C43895}" type="presParOf" srcId="{3C81ADD3-109A-324B-81C4-C4BFF226A580}" destId="{E59AD497-EBE7-A643-832D-FE838BC40677}" srcOrd="1" destOrd="0" presId="urn:microsoft.com/office/officeart/2005/8/layout/vList2"/>
    <dgm:cxn modelId="{2816DD93-23EB-7341-A6D3-C98DF8D05D34}" type="presParOf" srcId="{3C81ADD3-109A-324B-81C4-C4BFF226A580}" destId="{3A5AD3F8-04F9-F143-8AC9-4EC3044DA16D}" srcOrd="2" destOrd="0" presId="urn:microsoft.com/office/officeart/2005/8/layout/vList2"/>
    <dgm:cxn modelId="{CAA5C291-7399-454E-AC2B-67AEF9EC4564}" type="presParOf" srcId="{3C81ADD3-109A-324B-81C4-C4BFF226A580}" destId="{74CDBB2C-F5C1-A743-909A-F5B67B48CCE7}" srcOrd="3" destOrd="0" presId="urn:microsoft.com/office/officeart/2005/8/layout/vList2"/>
    <dgm:cxn modelId="{308BF47D-D985-4D40-8ECB-2EAEB0AEF96B}" type="presParOf" srcId="{3C81ADD3-109A-324B-81C4-C4BFF226A580}" destId="{ED430B9C-7539-EF4A-A1BA-E3325821F2E9}" srcOrd="4" destOrd="0" presId="urn:microsoft.com/office/officeart/2005/8/layout/vList2"/>
    <dgm:cxn modelId="{00189D84-B92D-084D-A4D9-172FBE20CA65}" type="presParOf" srcId="{3C81ADD3-109A-324B-81C4-C4BFF226A580}" destId="{2318CDC6-AA49-1641-91A2-58AA2FD33B64}" srcOrd="5" destOrd="0" presId="urn:microsoft.com/office/officeart/2005/8/layout/vList2"/>
    <dgm:cxn modelId="{1EBC7AD1-6A1F-ED40-9F37-73F17EB014EC}" type="presParOf" srcId="{3C81ADD3-109A-324B-81C4-C4BFF226A580}" destId="{DFB95E12-40ED-4348-A85C-0E0DCC61E623}" srcOrd="6" destOrd="0" presId="urn:microsoft.com/office/officeart/2005/8/layout/vList2"/>
    <dgm:cxn modelId="{C12F0000-2737-3440-9C98-DD00EB78EE79}" type="presParOf" srcId="{3C81ADD3-109A-324B-81C4-C4BFF226A580}" destId="{D38C8454-D00A-F44E-BAE4-492C52FD03BB}" srcOrd="7" destOrd="0" presId="urn:microsoft.com/office/officeart/2005/8/layout/vList2"/>
    <dgm:cxn modelId="{577A38DB-C465-3A46-8DD2-1A6752C4EEBF}" type="presParOf" srcId="{3C81ADD3-109A-324B-81C4-C4BFF226A580}" destId="{14F2F8B0-6EFC-FC45-A747-8427A16D981B}" srcOrd="8" destOrd="0" presId="urn:microsoft.com/office/officeart/2005/8/layout/vList2"/>
    <dgm:cxn modelId="{8839B421-A71C-664B-86C0-53CB0EC05F00}" type="presParOf" srcId="{3C81ADD3-109A-324B-81C4-C4BFF226A580}" destId="{1004F21C-2DFF-0A45-B25F-9CAD759B0BC2}" srcOrd="9" destOrd="0" presId="urn:microsoft.com/office/officeart/2005/8/layout/vList2"/>
    <dgm:cxn modelId="{588869C6-467A-9A4A-AD7F-1CC89B18710D}" type="presParOf" srcId="{3C81ADD3-109A-324B-81C4-C4BFF226A580}" destId="{1C17A089-294B-8442-9D29-D8293BF5BDB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3CC9DC-C3DC-9E4F-A860-E423E078CED6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C7DB1D0-5F19-3346-989B-18D5445C1033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fr-FR" sz="2400" baseline="0" dirty="0" smtClean="0"/>
            <a:t>Direction hôpital </a:t>
          </a:r>
          <a:r>
            <a:rPr lang="fr-FR" sz="2400" baseline="0" dirty="0" err="1" smtClean="0"/>
            <a:t>Chancerelles</a:t>
          </a:r>
          <a:endParaRPr lang="fr-FR" sz="2400" dirty="0"/>
        </a:p>
      </dgm:t>
    </dgm:pt>
    <dgm:pt modelId="{1EBCCE40-C8EC-8946-A558-379139575E81}" type="parTrans" cxnId="{4E3E31F6-D23A-CD43-AFA7-D817268234BF}">
      <dgm:prSet/>
      <dgm:spPr/>
      <dgm:t>
        <a:bodyPr/>
        <a:lstStyle/>
        <a:p>
          <a:endParaRPr lang="fr-FR"/>
        </a:p>
      </dgm:t>
    </dgm:pt>
    <dgm:pt modelId="{D8BB3B76-47A2-EA48-A7A2-6E0DC9780B09}" type="sibTrans" cxnId="{4E3E31F6-D23A-CD43-AFA7-D817268234BF}">
      <dgm:prSet/>
      <dgm:spPr/>
      <dgm:t>
        <a:bodyPr/>
        <a:lstStyle/>
        <a:p>
          <a:endParaRPr lang="fr-FR"/>
        </a:p>
      </dgm:t>
    </dgm:pt>
    <dgm:pt modelId="{0B875B06-5310-6548-B5B5-937809110309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fr-FR" sz="2400" baseline="0" dirty="0" smtClean="0"/>
            <a:t>Direction Ecole de SF (INSFSF) </a:t>
          </a:r>
          <a:endParaRPr lang="fr-FR" sz="2400" dirty="0"/>
        </a:p>
      </dgm:t>
    </dgm:pt>
    <dgm:pt modelId="{82321EBD-BE57-D540-8ED7-6464B1D515B9}" type="parTrans" cxnId="{E2CDD241-78CB-4C43-9E07-B3331AE95B45}">
      <dgm:prSet/>
      <dgm:spPr/>
      <dgm:t>
        <a:bodyPr/>
        <a:lstStyle/>
        <a:p>
          <a:endParaRPr lang="fr-FR"/>
        </a:p>
      </dgm:t>
    </dgm:pt>
    <dgm:pt modelId="{710DAA75-A3BE-6041-8176-8B2E07283F0A}" type="sibTrans" cxnId="{E2CDD241-78CB-4C43-9E07-B3331AE95B45}">
      <dgm:prSet/>
      <dgm:spPr/>
      <dgm:t>
        <a:bodyPr/>
        <a:lstStyle/>
        <a:p>
          <a:endParaRPr lang="fr-FR"/>
        </a:p>
      </dgm:t>
    </dgm:pt>
    <dgm:pt modelId="{75FE761E-EDC7-364F-9BD8-2861CD91027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fr-FR" sz="2400" baseline="0" dirty="0" smtClean="0"/>
            <a:t>MSPP : </a:t>
          </a:r>
          <a:r>
            <a:rPr lang="fr-FR" sz="1800" baseline="0" dirty="0" smtClean="0"/>
            <a:t>( Ministère de la Santé Publique et de la Population )</a:t>
          </a:r>
          <a:endParaRPr lang="fr-FR" sz="1800" dirty="0"/>
        </a:p>
      </dgm:t>
    </dgm:pt>
    <dgm:pt modelId="{DC910404-B572-FB4A-B17D-F969FC84E202}" type="parTrans" cxnId="{2058CAF3-F44D-744A-B44A-8ACB7697F921}">
      <dgm:prSet/>
      <dgm:spPr/>
      <dgm:t>
        <a:bodyPr/>
        <a:lstStyle/>
        <a:p>
          <a:endParaRPr lang="fr-FR"/>
        </a:p>
      </dgm:t>
    </dgm:pt>
    <dgm:pt modelId="{043E1415-C4F2-3D4B-A7A0-39AE52DE8048}" type="sibTrans" cxnId="{2058CAF3-F44D-744A-B44A-8ACB7697F921}">
      <dgm:prSet/>
      <dgm:spPr/>
      <dgm:t>
        <a:bodyPr/>
        <a:lstStyle/>
        <a:p>
          <a:endParaRPr lang="fr-FR"/>
        </a:p>
      </dgm:t>
    </dgm:pt>
    <dgm:pt modelId="{3835B627-48F6-8142-A87D-6DE1536517CC}">
      <dgm:prSet custT="1"/>
      <dgm:spPr/>
      <dgm:t>
        <a:bodyPr/>
        <a:lstStyle/>
        <a:p>
          <a:pPr rtl="0"/>
          <a:r>
            <a:rPr lang="fr-FR" sz="2400" baseline="0" dirty="0" smtClean="0"/>
            <a:t>Direction Générale de la Santé</a:t>
          </a:r>
          <a:endParaRPr lang="fr-FR" sz="2400" dirty="0"/>
        </a:p>
      </dgm:t>
    </dgm:pt>
    <dgm:pt modelId="{7E850C0A-C751-D140-B0DB-441030C4B082}" type="parTrans" cxnId="{845B2E74-6337-1C42-8424-A97BAD4A27E9}">
      <dgm:prSet/>
      <dgm:spPr/>
      <dgm:t>
        <a:bodyPr/>
        <a:lstStyle/>
        <a:p>
          <a:endParaRPr lang="fr-FR"/>
        </a:p>
      </dgm:t>
    </dgm:pt>
    <dgm:pt modelId="{B5B8EB7D-B0EE-4344-8D6A-4BC111B87B8A}" type="sibTrans" cxnId="{845B2E74-6337-1C42-8424-A97BAD4A27E9}">
      <dgm:prSet/>
      <dgm:spPr/>
      <dgm:t>
        <a:bodyPr/>
        <a:lstStyle/>
        <a:p>
          <a:endParaRPr lang="fr-FR"/>
        </a:p>
      </dgm:t>
    </dgm:pt>
    <dgm:pt modelId="{35A20A37-3CF7-A94E-9202-4F8400EA5F6C}">
      <dgm:prSet custT="1"/>
      <dgm:spPr/>
      <dgm:t>
        <a:bodyPr/>
        <a:lstStyle/>
        <a:p>
          <a:pPr rtl="0"/>
          <a:r>
            <a:rPr lang="fr-FR" sz="2400" baseline="0" dirty="0" smtClean="0"/>
            <a:t>Direction de la Santé du territoire de l’Ouest</a:t>
          </a:r>
          <a:endParaRPr lang="fr-FR" sz="2400" dirty="0"/>
        </a:p>
      </dgm:t>
    </dgm:pt>
    <dgm:pt modelId="{E52EBF00-7ABE-7E41-B83E-64A7C7262A20}" type="parTrans" cxnId="{3AA1D981-6CB4-8C43-B660-EF5EA2F368E7}">
      <dgm:prSet/>
      <dgm:spPr/>
      <dgm:t>
        <a:bodyPr/>
        <a:lstStyle/>
        <a:p>
          <a:endParaRPr lang="fr-FR"/>
        </a:p>
      </dgm:t>
    </dgm:pt>
    <dgm:pt modelId="{B291A5C5-0F11-2247-BEF3-9093E7D07B27}" type="sibTrans" cxnId="{3AA1D981-6CB4-8C43-B660-EF5EA2F368E7}">
      <dgm:prSet/>
      <dgm:spPr/>
      <dgm:t>
        <a:bodyPr/>
        <a:lstStyle/>
        <a:p>
          <a:endParaRPr lang="fr-FR"/>
        </a:p>
      </dgm:t>
    </dgm:pt>
    <dgm:pt modelId="{5C724F22-5945-6549-8023-CFE93587934B}">
      <dgm:prSet custT="1"/>
      <dgm:spPr/>
      <dgm:t>
        <a:bodyPr/>
        <a:lstStyle/>
        <a:p>
          <a:pPr rtl="0"/>
          <a:r>
            <a:rPr lang="fr-FR" sz="2400" baseline="0" dirty="0" smtClean="0"/>
            <a:t>Direction Départementale de la Formation et Perfectionnement en Sciences de la Santé (DFPSS). </a:t>
          </a:r>
          <a:endParaRPr lang="fr-FR" sz="2400" dirty="0"/>
        </a:p>
      </dgm:t>
    </dgm:pt>
    <dgm:pt modelId="{B9204CB1-8AAC-B64E-9B0B-B507D1CC4776}" type="parTrans" cxnId="{2BA1950C-D93E-964E-90ED-5389E1EEB940}">
      <dgm:prSet/>
      <dgm:spPr/>
      <dgm:t>
        <a:bodyPr/>
        <a:lstStyle/>
        <a:p>
          <a:endParaRPr lang="fr-FR"/>
        </a:p>
      </dgm:t>
    </dgm:pt>
    <dgm:pt modelId="{EEB702EE-0D08-3A48-88CE-FB23DD4A94F8}" type="sibTrans" cxnId="{2BA1950C-D93E-964E-90ED-5389E1EEB940}">
      <dgm:prSet/>
      <dgm:spPr/>
      <dgm:t>
        <a:bodyPr/>
        <a:lstStyle/>
        <a:p>
          <a:endParaRPr lang="fr-FR"/>
        </a:p>
      </dgm:t>
    </dgm:pt>
    <dgm:pt modelId="{1F3ED839-70E5-8A4D-BE02-4A9338070617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fr-FR" sz="2400" baseline="0" dirty="0" smtClean="0"/>
            <a:t>FNUAP: </a:t>
          </a:r>
          <a:r>
            <a:rPr lang="fr-FR" sz="1800" baseline="0" dirty="0" smtClean="0"/>
            <a:t>(Fonds des Nations Unies pour la Population )</a:t>
          </a:r>
          <a:endParaRPr lang="fr-FR" sz="1800" dirty="0"/>
        </a:p>
      </dgm:t>
    </dgm:pt>
    <dgm:pt modelId="{BEEA91E1-0C60-894E-A8A5-962FD6979B7A}" type="parTrans" cxnId="{3E7DB1BB-BB06-9346-9CDB-41C42B7356B3}">
      <dgm:prSet/>
      <dgm:spPr/>
      <dgm:t>
        <a:bodyPr/>
        <a:lstStyle/>
        <a:p>
          <a:endParaRPr lang="fr-FR"/>
        </a:p>
      </dgm:t>
    </dgm:pt>
    <dgm:pt modelId="{48D70B6B-A29A-B741-B36A-767C5861A208}" type="sibTrans" cxnId="{3E7DB1BB-BB06-9346-9CDB-41C42B7356B3}">
      <dgm:prSet/>
      <dgm:spPr/>
      <dgm:t>
        <a:bodyPr/>
        <a:lstStyle/>
        <a:p>
          <a:endParaRPr lang="fr-FR"/>
        </a:p>
      </dgm:t>
    </dgm:pt>
    <dgm:pt modelId="{02B65A1E-2388-EC4A-9C9B-4D622D3399C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fr-FR" sz="2400" baseline="0" dirty="0" smtClean="0"/>
            <a:t>AFD :  </a:t>
          </a:r>
          <a:r>
            <a:rPr lang="fr-FR" sz="1800" baseline="0" dirty="0" smtClean="0"/>
            <a:t>( Agence  Française de Développement )</a:t>
          </a:r>
          <a:endParaRPr lang="fr-FR" sz="1800" dirty="0"/>
        </a:p>
      </dgm:t>
    </dgm:pt>
    <dgm:pt modelId="{1490E90D-E156-C149-9BAB-1466CF8A7364}" type="parTrans" cxnId="{13E7577E-B4FA-894A-AB51-7D0EAF220797}">
      <dgm:prSet/>
      <dgm:spPr/>
      <dgm:t>
        <a:bodyPr/>
        <a:lstStyle/>
        <a:p>
          <a:endParaRPr lang="fr-FR"/>
        </a:p>
      </dgm:t>
    </dgm:pt>
    <dgm:pt modelId="{F6B91144-2E62-204B-A7E6-82AEC91E5CA5}" type="sibTrans" cxnId="{13E7577E-B4FA-894A-AB51-7D0EAF220797}">
      <dgm:prSet/>
      <dgm:spPr/>
      <dgm:t>
        <a:bodyPr/>
        <a:lstStyle/>
        <a:p>
          <a:endParaRPr lang="fr-FR"/>
        </a:p>
      </dgm:t>
    </dgm:pt>
    <dgm:pt modelId="{3B086BBC-7EC3-964C-B3FC-F994D96D22B0}" type="pres">
      <dgm:prSet presAssocID="{6A3CC9DC-C3DC-9E4F-A860-E423E078CE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63DB58F-97CC-C645-BD6F-28F06E014CCE}" type="pres">
      <dgm:prSet presAssocID="{0C7DB1D0-5F19-3346-989B-18D5445C1033}" presName="parentLin" presStyleCnt="0"/>
      <dgm:spPr/>
    </dgm:pt>
    <dgm:pt modelId="{2A111A33-6A5A-974D-A909-B78FF43C1241}" type="pres">
      <dgm:prSet presAssocID="{0C7DB1D0-5F19-3346-989B-18D5445C1033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96EE76C2-6F7D-904A-8B15-A0D7D8F552AE}" type="pres">
      <dgm:prSet presAssocID="{0C7DB1D0-5F19-3346-989B-18D5445C103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FD3254-92D9-CF47-8D6D-5C73B3B97A84}" type="pres">
      <dgm:prSet presAssocID="{0C7DB1D0-5F19-3346-989B-18D5445C1033}" presName="negativeSpace" presStyleCnt="0"/>
      <dgm:spPr/>
    </dgm:pt>
    <dgm:pt modelId="{CFA8E516-B2C8-3B4C-948B-EC117E2CF920}" type="pres">
      <dgm:prSet presAssocID="{0C7DB1D0-5F19-3346-989B-18D5445C1033}" presName="childText" presStyleLbl="conFgAcc1" presStyleIdx="0" presStyleCnt="5">
        <dgm:presLayoutVars>
          <dgm:bulletEnabled val="1"/>
        </dgm:presLayoutVars>
      </dgm:prSet>
      <dgm:spPr/>
    </dgm:pt>
    <dgm:pt modelId="{ABC1E323-F7D9-0049-9CE5-7FA461A7A2A8}" type="pres">
      <dgm:prSet presAssocID="{D8BB3B76-47A2-EA48-A7A2-6E0DC9780B09}" presName="spaceBetweenRectangles" presStyleCnt="0"/>
      <dgm:spPr/>
    </dgm:pt>
    <dgm:pt modelId="{F639960C-3FFA-5F4F-982E-372E2133707D}" type="pres">
      <dgm:prSet presAssocID="{0B875B06-5310-6548-B5B5-937809110309}" presName="parentLin" presStyleCnt="0"/>
      <dgm:spPr/>
    </dgm:pt>
    <dgm:pt modelId="{520E3B37-F241-C340-8447-EF4D11CBD255}" type="pres">
      <dgm:prSet presAssocID="{0B875B06-5310-6548-B5B5-937809110309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EDE0D619-E21B-F847-A617-BFB013A5F36E}" type="pres">
      <dgm:prSet presAssocID="{0B875B06-5310-6548-B5B5-93780911030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8EF23C-9F60-B845-B8B0-933F9B883376}" type="pres">
      <dgm:prSet presAssocID="{0B875B06-5310-6548-B5B5-937809110309}" presName="negativeSpace" presStyleCnt="0"/>
      <dgm:spPr/>
    </dgm:pt>
    <dgm:pt modelId="{B47672F6-E1CC-A041-AFF2-2649F31AC015}" type="pres">
      <dgm:prSet presAssocID="{0B875B06-5310-6548-B5B5-937809110309}" presName="childText" presStyleLbl="conFgAcc1" presStyleIdx="1" presStyleCnt="5">
        <dgm:presLayoutVars>
          <dgm:bulletEnabled val="1"/>
        </dgm:presLayoutVars>
      </dgm:prSet>
      <dgm:spPr/>
    </dgm:pt>
    <dgm:pt modelId="{06B103D4-1D42-EE41-96CE-87C742EEE47A}" type="pres">
      <dgm:prSet presAssocID="{710DAA75-A3BE-6041-8176-8B2E07283F0A}" presName="spaceBetweenRectangles" presStyleCnt="0"/>
      <dgm:spPr/>
    </dgm:pt>
    <dgm:pt modelId="{94C68066-5134-9D48-8249-A9F905375F62}" type="pres">
      <dgm:prSet presAssocID="{75FE761E-EDC7-364F-9BD8-2861CD910273}" presName="parentLin" presStyleCnt="0"/>
      <dgm:spPr/>
    </dgm:pt>
    <dgm:pt modelId="{ABDB1F6F-7E3E-6549-BADA-A63A09B2592E}" type="pres">
      <dgm:prSet presAssocID="{75FE761E-EDC7-364F-9BD8-2861CD910273}" presName="parentLeftMargin" presStyleLbl="node1" presStyleIdx="1" presStyleCnt="5"/>
      <dgm:spPr/>
      <dgm:t>
        <a:bodyPr/>
        <a:lstStyle/>
        <a:p>
          <a:endParaRPr lang="fr-FR"/>
        </a:p>
      </dgm:t>
    </dgm:pt>
    <dgm:pt modelId="{C2BA3CD9-991A-3047-806D-52D1224C054B}" type="pres">
      <dgm:prSet presAssocID="{75FE761E-EDC7-364F-9BD8-2861CD910273}" presName="parentText" presStyleLbl="node1" presStyleIdx="2" presStyleCnt="5" custScaleX="10467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FC82E8-8CB0-0441-876E-B1F83089C347}" type="pres">
      <dgm:prSet presAssocID="{75FE761E-EDC7-364F-9BD8-2861CD910273}" presName="negativeSpace" presStyleCnt="0"/>
      <dgm:spPr/>
    </dgm:pt>
    <dgm:pt modelId="{5F9D21A4-A413-324E-8278-CC52A0C507EC}" type="pres">
      <dgm:prSet presAssocID="{75FE761E-EDC7-364F-9BD8-2861CD91027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9F7D38-6B75-514A-9EBA-00C7C4728583}" type="pres">
      <dgm:prSet presAssocID="{043E1415-C4F2-3D4B-A7A0-39AE52DE8048}" presName="spaceBetweenRectangles" presStyleCnt="0"/>
      <dgm:spPr/>
    </dgm:pt>
    <dgm:pt modelId="{87BB2C17-5533-5943-8CEA-4C353587C298}" type="pres">
      <dgm:prSet presAssocID="{1F3ED839-70E5-8A4D-BE02-4A9338070617}" presName="parentLin" presStyleCnt="0"/>
      <dgm:spPr/>
    </dgm:pt>
    <dgm:pt modelId="{A400408E-CB8D-814D-8A16-9EFAA1A35DEB}" type="pres">
      <dgm:prSet presAssocID="{1F3ED839-70E5-8A4D-BE02-4A9338070617}" presName="parentLeftMargin" presStyleLbl="node1" presStyleIdx="2" presStyleCnt="5"/>
      <dgm:spPr/>
      <dgm:t>
        <a:bodyPr/>
        <a:lstStyle/>
        <a:p>
          <a:endParaRPr lang="fr-FR"/>
        </a:p>
      </dgm:t>
    </dgm:pt>
    <dgm:pt modelId="{839D79E9-8C6F-0F45-9A1F-56FB09D8C6C2}" type="pres">
      <dgm:prSet presAssocID="{1F3ED839-70E5-8A4D-BE02-4A933807061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4CEE19-5896-F344-B8F9-46110A840706}" type="pres">
      <dgm:prSet presAssocID="{1F3ED839-70E5-8A4D-BE02-4A9338070617}" presName="negativeSpace" presStyleCnt="0"/>
      <dgm:spPr/>
    </dgm:pt>
    <dgm:pt modelId="{DE979589-AF48-6648-BC6D-DABA0FA6D4B5}" type="pres">
      <dgm:prSet presAssocID="{1F3ED839-70E5-8A4D-BE02-4A9338070617}" presName="childText" presStyleLbl="conFgAcc1" presStyleIdx="3" presStyleCnt="5">
        <dgm:presLayoutVars>
          <dgm:bulletEnabled val="1"/>
        </dgm:presLayoutVars>
      </dgm:prSet>
      <dgm:spPr/>
    </dgm:pt>
    <dgm:pt modelId="{9651BB64-D9E8-AE47-84B4-11C0F23B2BA7}" type="pres">
      <dgm:prSet presAssocID="{48D70B6B-A29A-B741-B36A-767C5861A208}" presName="spaceBetweenRectangles" presStyleCnt="0"/>
      <dgm:spPr/>
    </dgm:pt>
    <dgm:pt modelId="{3D0151A9-BEA8-6644-B326-681D1423E9A9}" type="pres">
      <dgm:prSet presAssocID="{02B65A1E-2388-EC4A-9C9B-4D622D3399C4}" presName="parentLin" presStyleCnt="0"/>
      <dgm:spPr/>
    </dgm:pt>
    <dgm:pt modelId="{CB7DF4A6-346F-614D-8EBB-57F1414D5998}" type="pres">
      <dgm:prSet presAssocID="{02B65A1E-2388-EC4A-9C9B-4D622D3399C4}" presName="parentLeftMargin" presStyleLbl="node1" presStyleIdx="3" presStyleCnt="5"/>
      <dgm:spPr/>
      <dgm:t>
        <a:bodyPr/>
        <a:lstStyle/>
        <a:p>
          <a:endParaRPr lang="fr-FR"/>
        </a:p>
      </dgm:t>
    </dgm:pt>
    <dgm:pt modelId="{A894DDC1-4B71-A04F-8731-90F88DC7F6C5}" type="pres">
      <dgm:prSet presAssocID="{02B65A1E-2388-EC4A-9C9B-4D622D3399C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5DE954-0CB2-294F-9E9A-6D673C2C9565}" type="pres">
      <dgm:prSet presAssocID="{02B65A1E-2388-EC4A-9C9B-4D622D3399C4}" presName="negativeSpace" presStyleCnt="0"/>
      <dgm:spPr/>
    </dgm:pt>
    <dgm:pt modelId="{FC1A466B-8E6B-0D47-968B-C1325EA41273}" type="pres">
      <dgm:prSet presAssocID="{02B65A1E-2388-EC4A-9C9B-4D622D3399C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3E7577E-B4FA-894A-AB51-7D0EAF220797}" srcId="{6A3CC9DC-C3DC-9E4F-A860-E423E078CED6}" destId="{02B65A1E-2388-EC4A-9C9B-4D622D3399C4}" srcOrd="4" destOrd="0" parTransId="{1490E90D-E156-C149-9BAB-1466CF8A7364}" sibTransId="{F6B91144-2E62-204B-A7E6-82AEC91E5CA5}"/>
    <dgm:cxn modelId="{3DABB5BA-C66D-4845-9DDD-FDD9BA061EDB}" type="presOf" srcId="{75FE761E-EDC7-364F-9BD8-2861CD910273}" destId="{ABDB1F6F-7E3E-6549-BADA-A63A09B2592E}" srcOrd="0" destOrd="0" presId="urn:microsoft.com/office/officeart/2005/8/layout/list1"/>
    <dgm:cxn modelId="{E4D27816-720A-194D-815D-609693AC23C0}" type="presOf" srcId="{5C724F22-5945-6549-8023-CFE93587934B}" destId="{5F9D21A4-A413-324E-8278-CC52A0C507EC}" srcOrd="0" destOrd="2" presId="urn:microsoft.com/office/officeart/2005/8/layout/list1"/>
    <dgm:cxn modelId="{E2CDD241-78CB-4C43-9E07-B3331AE95B45}" srcId="{6A3CC9DC-C3DC-9E4F-A860-E423E078CED6}" destId="{0B875B06-5310-6548-B5B5-937809110309}" srcOrd="1" destOrd="0" parTransId="{82321EBD-BE57-D540-8ED7-6464B1D515B9}" sibTransId="{710DAA75-A3BE-6041-8176-8B2E07283F0A}"/>
    <dgm:cxn modelId="{D33B1748-D27B-7445-A808-12DC5A69096B}" type="presOf" srcId="{35A20A37-3CF7-A94E-9202-4F8400EA5F6C}" destId="{5F9D21A4-A413-324E-8278-CC52A0C507EC}" srcOrd="0" destOrd="1" presId="urn:microsoft.com/office/officeart/2005/8/layout/list1"/>
    <dgm:cxn modelId="{2058CAF3-F44D-744A-B44A-8ACB7697F921}" srcId="{6A3CC9DC-C3DC-9E4F-A860-E423E078CED6}" destId="{75FE761E-EDC7-364F-9BD8-2861CD910273}" srcOrd="2" destOrd="0" parTransId="{DC910404-B572-FB4A-B17D-F969FC84E202}" sibTransId="{043E1415-C4F2-3D4B-A7A0-39AE52DE8048}"/>
    <dgm:cxn modelId="{F763765B-2A91-D442-AA5A-DE79D601C869}" type="presOf" srcId="{6A3CC9DC-C3DC-9E4F-A860-E423E078CED6}" destId="{3B086BBC-7EC3-964C-B3FC-F994D96D22B0}" srcOrd="0" destOrd="0" presId="urn:microsoft.com/office/officeart/2005/8/layout/list1"/>
    <dgm:cxn modelId="{20C4F7DE-C988-4C4C-8DB8-E22E4BE5C8F7}" type="presOf" srcId="{02B65A1E-2388-EC4A-9C9B-4D622D3399C4}" destId="{A894DDC1-4B71-A04F-8731-90F88DC7F6C5}" srcOrd="1" destOrd="0" presId="urn:microsoft.com/office/officeart/2005/8/layout/list1"/>
    <dgm:cxn modelId="{96B82466-529D-9E4B-B16F-8793A43A41AC}" type="presOf" srcId="{0B875B06-5310-6548-B5B5-937809110309}" destId="{520E3B37-F241-C340-8447-EF4D11CBD255}" srcOrd="0" destOrd="0" presId="urn:microsoft.com/office/officeart/2005/8/layout/list1"/>
    <dgm:cxn modelId="{903DF813-1206-344A-8860-1B11B3C5D529}" type="presOf" srcId="{1F3ED839-70E5-8A4D-BE02-4A9338070617}" destId="{A400408E-CB8D-814D-8A16-9EFAA1A35DEB}" srcOrd="0" destOrd="0" presId="urn:microsoft.com/office/officeart/2005/8/layout/list1"/>
    <dgm:cxn modelId="{4E3E31F6-D23A-CD43-AFA7-D817268234BF}" srcId="{6A3CC9DC-C3DC-9E4F-A860-E423E078CED6}" destId="{0C7DB1D0-5F19-3346-989B-18D5445C1033}" srcOrd="0" destOrd="0" parTransId="{1EBCCE40-C8EC-8946-A558-379139575E81}" sibTransId="{D8BB3B76-47A2-EA48-A7A2-6E0DC9780B09}"/>
    <dgm:cxn modelId="{3E7DB1BB-BB06-9346-9CDB-41C42B7356B3}" srcId="{6A3CC9DC-C3DC-9E4F-A860-E423E078CED6}" destId="{1F3ED839-70E5-8A4D-BE02-4A9338070617}" srcOrd="3" destOrd="0" parTransId="{BEEA91E1-0C60-894E-A8A5-962FD6979B7A}" sibTransId="{48D70B6B-A29A-B741-B36A-767C5861A208}"/>
    <dgm:cxn modelId="{F6473D56-B42D-1341-A860-DEE7419D2819}" type="presOf" srcId="{1F3ED839-70E5-8A4D-BE02-4A9338070617}" destId="{839D79E9-8C6F-0F45-9A1F-56FB09D8C6C2}" srcOrd="1" destOrd="0" presId="urn:microsoft.com/office/officeart/2005/8/layout/list1"/>
    <dgm:cxn modelId="{88BDC352-419C-0A4C-B45E-9FB51A89A198}" type="presOf" srcId="{3835B627-48F6-8142-A87D-6DE1536517CC}" destId="{5F9D21A4-A413-324E-8278-CC52A0C507EC}" srcOrd="0" destOrd="0" presId="urn:microsoft.com/office/officeart/2005/8/layout/list1"/>
    <dgm:cxn modelId="{F2152758-D67A-194D-8AFE-326413683D56}" type="presOf" srcId="{75FE761E-EDC7-364F-9BD8-2861CD910273}" destId="{C2BA3CD9-991A-3047-806D-52D1224C054B}" srcOrd="1" destOrd="0" presId="urn:microsoft.com/office/officeart/2005/8/layout/list1"/>
    <dgm:cxn modelId="{190B74AE-EB15-2D40-B1C2-6256FE263809}" type="presOf" srcId="{0C7DB1D0-5F19-3346-989B-18D5445C1033}" destId="{96EE76C2-6F7D-904A-8B15-A0D7D8F552AE}" srcOrd="1" destOrd="0" presId="urn:microsoft.com/office/officeart/2005/8/layout/list1"/>
    <dgm:cxn modelId="{3AA1D981-6CB4-8C43-B660-EF5EA2F368E7}" srcId="{75FE761E-EDC7-364F-9BD8-2861CD910273}" destId="{35A20A37-3CF7-A94E-9202-4F8400EA5F6C}" srcOrd="1" destOrd="0" parTransId="{E52EBF00-7ABE-7E41-B83E-64A7C7262A20}" sibTransId="{B291A5C5-0F11-2247-BEF3-9093E7D07B27}"/>
    <dgm:cxn modelId="{2BA1950C-D93E-964E-90ED-5389E1EEB940}" srcId="{75FE761E-EDC7-364F-9BD8-2861CD910273}" destId="{5C724F22-5945-6549-8023-CFE93587934B}" srcOrd="2" destOrd="0" parTransId="{B9204CB1-8AAC-B64E-9B0B-B507D1CC4776}" sibTransId="{EEB702EE-0D08-3A48-88CE-FB23DD4A94F8}"/>
    <dgm:cxn modelId="{845B2E74-6337-1C42-8424-A97BAD4A27E9}" srcId="{75FE761E-EDC7-364F-9BD8-2861CD910273}" destId="{3835B627-48F6-8142-A87D-6DE1536517CC}" srcOrd="0" destOrd="0" parTransId="{7E850C0A-C751-D140-B0DB-441030C4B082}" sibTransId="{B5B8EB7D-B0EE-4344-8D6A-4BC111B87B8A}"/>
    <dgm:cxn modelId="{F9814E7B-E53C-B24D-8166-6D6BA85C1DBF}" type="presOf" srcId="{0C7DB1D0-5F19-3346-989B-18D5445C1033}" destId="{2A111A33-6A5A-974D-A909-B78FF43C1241}" srcOrd="0" destOrd="0" presId="urn:microsoft.com/office/officeart/2005/8/layout/list1"/>
    <dgm:cxn modelId="{2533A9A9-DF8D-0348-A9DF-3064290C48B3}" type="presOf" srcId="{0B875B06-5310-6548-B5B5-937809110309}" destId="{EDE0D619-E21B-F847-A617-BFB013A5F36E}" srcOrd="1" destOrd="0" presId="urn:microsoft.com/office/officeart/2005/8/layout/list1"/>
    <dgm:cxn modelId="{14841EAD-9A7A-C242-9206-77A23D9B53A3}" type="presOf" srcId="{02B65A1E-2388-EC4A-9C9B-4D622D3399C4}" destId="{CB7DF4A6-346F-614D-8EBB-57F1414D5998}" srcOrd="0" destOrd="0" presId="urn:microsoft.com/office/officeart/2005/8/layout/list1"/>
    <dgm:cxn modelId="{7B58A2CB-7702-024D-B797-69F9C2DD24E4}" type="presParOf" srcId="{3B086BBC-7EC3-964C-B3FC-F994D96D22B0}" destId="{D63DB58F-97CC-C645-BD6F-28F06E014CCE}" srcOrd="0" destOrd="0" presId="urn:microsoft.com/office/officeart/2005/8/layout/list1"/>
    <dgm:cxn modelId="{58336611-2572-FC4C-9496-687BF0D36ABA}" type="presParOf" srcId="{D63DB58F-97CC-C645-BD6F-28F06E014CCE}" destId="{2A111A33-6A5A-974D-A909-B78FF43C1241}" srcOrd="0" destOrd="0" presId="urn:microsoft.com/office/officeart/2005/8/layout/list1"/>
    <dgm:cxn modelId="{9BA9B14F-2D37-EF46-AF52-132C8A69FA74}" type="presParOf" srcId="{D63DB58F-97CC-C645-BD6F-28F06E014CCE}" destId="{96EE76C2-6F7D-904A-8B15-A0D7D8F552AE}" srcOrd="1" destOrd="0" presId="urn:microsoft.com/office/officeart/2005/8/layout/list1"/>
    <dgm:cxn modelId="{D10E96D5-051E-7447-BD70-EE6793827DFF}" type="presParOf" srcId="{3B086BBC-7EC3-964C-B3FC-F994D96D22B0}" destId="{56FD3254-92D9-CF47-8D6D-5C73B3B97A84}" srcOrd="1" destOrd="0" presId="urn:microsoft.com/office/officeart/2005/8/layout/list1"/>
    <dgm:cxn modelId="{1D2E58A2-2131-4D47-8FEE-DB3AD02DD87F}" type="presParOf" srcId="{3B086BBC-7EC3-964C-B3FC-F994D96D22B0}" destId="{CFA8E516-B2C8-3B4C-948B-EC117E2CF920}" srcOrd="2" destOrd="0" presId="urn:microsoft.com/office/officeart/2005/8/layout/list1"/>
    <dgm:cxn modelId="{FB339BB9-F8AB-1A4A-A7DC-D86BA4B37569}" type="presParOf" srcId="{3B086BBC-7EC3-964C-B3FC-F994D96D22B0}" destId="{ABC1E323-F7D9-0049-9CE5-7FA461A7A2A8}" srcOrd="3" destOrd="0" presId="urn:microsoft.com/office/officeart/2005/8/layout/list1"/>
    <dgm:cxn modelId="{91E4B1B0-1059-4144-AC3C-733E35901A04}" type="presParOf" srcId="{3B086BBC-7EC3-964C-B3FC-F994D96D22B0}" destId="{F639960C-3FFA-5F4F-982E-372E2133707D}" srcOrd="4" destOrd="0" presId="urn:microsoft.com/office/officeart/2005/8/layout/list1"/>
    <dgm:cxn modelId="{F4280978-7769-6A48-9229-C5CECBC37513}" type="presParOf" srcId="{F639960C-3FFA-5F4F-982E-372E2133707D}" destId="{520E3B37-F241-C340-8447-EF4D11CBD255}" srcOrd="0" destOrd="0" presId="urn:microsoft.com/office/officeart/2005/8/layout/list1"/>
    <dgm:cxn modelId="{7A5FBC9E-2A82-DE43-8699-E935A7A08EFD}" type="presParOf" srcId="{F639960C-3FFA-5F4F-982E-372E2133707D}" destId="{EDE0D619-E21B-F847-A617-BFB013A5F36E}" srcOrd="1" destOrd="0" presId="urn:microsoft.com/office/officeart/2005/8/layout/list1"/>
    <dgm:cxn modelId="{1D9C19F4-0EB5-8246-8A9E-7CB0F476B7CD}" type="presParOf" srcId="{3B086BBC-7EC3-964C-B3FC-F994D96D22B0}" destId="{518EF23C-9F60-B845-B8B0-933F9B883376}" srcOrd="5" destOrd="0" presId="urn:microsoft.com/office/officeart/2005/8/layout/list1"/>
    <dgm:cxn modelId="{548EAA6C-E49D-0E41-A899-DCD16526B4E2}" type="presParOf" srcId="{3B086BBC-7EC3-964C-B3FC-F994D96D22B0}" destId="{B47672F6-E1CC-A041-AFF2-2649F31AC015}" srcOrd="6" destOrd="0" presId="urn:microsoft.com/office/officeart/2005/8/layout/list1"/>
    <dgm:cxn modelId="{C631FD89-C7BA-C64A-A255-499BBFE032B6}" type="presParOf" srcId="{3B086BBC-7EC3-964C-B3FC-F994D96D22B0}" destId="{06B103D4-1D42-EE41-96CE-87C742EEE47A}" srcOrd="7" destOrd="0" presId="urn:microsoft.com/office/officeart/2005/8/layout/list1"/>
    <dgm:cxn modelId="{1A252B7A-874A-AB41-98DA-79FC9E1E5129}" type="presParOf" srcId="{3B086BBC-7EC3-964C-B3FC-F994D96D22B0}" destId="{94C68066-5134-9D48-8249-A9F905375F62}" srcOrd="8" destOrd="0" presId="urn:microsoft.com/office/officeart/2005/8/layout/list1"/>
    <dgm:cxn modelId="{C319551C-5747-6641-B60A-F099D2EA78CE}" type="presParOf" srcId="{94C68066-5134-9D48-8249-A9F905375F62}" destId="{ABDB1F6F-7E3E-6549-BADA-A63A09B2592E}" srcOrd="0" destOrd="0" presId="urn:microsoft.com/office/officeart/2005/8/layout/list1"/>
    <dgm:cxn modelId="{FDB563BB-1F17-1A4B-8E32-2E6BB4D40DAE}" type="presParOf" srcId="{94C68066-5134-9D48-8249-A9F905375F62}" destId="{C2BA3CD9-991A-3047-806D-52D1224C054B}" srcOrd="1" destOrd="0" presId="urn:microsoft.com/office/officeart/2005/8/layout/list1"/>
    <dgm:cxn modelId="{ED4574F1-41ED-354C-811F-CB6ABFBDBF1C}" type="presParOf" srcId="{3B086BBC-7EC3-964C-B3FC-F994D96D22B0}" destId="{41FC82E8-8CB0-0441-876E-B1F83089C347}" srcOrd="9" destOrd="0" presId="urn:microsoft.com/office/officeart/2005/8/layout/list1"/>
    <dgm:cxn modelId="{AA6EDB4F-B976-4847-8DC3-881892F1C0B8}" type="presParOf" srcId="{3B086BBC-7EC3-964C-B3FC-F994D96D22B0}" destId="{5F9D21A4-A413-324E-8278-CC52A0C507EC}" srcOrd="10" destOrd="0" presId="urn:microsoft.com/office/officeart/2005/8/layout/list1"/>
    <dgm:cxn modelId="{757EDFE8-6096-384B-BCFF-D7EF5F0AB1DA}" type="presParOf" srcId="{3B086BBC-7EC3-964C-B3FC-F994D96D22B0}" destId="{B39F7D38-6B75-514A-9EBA-00C7C4728583}" srcOrd="11" destOrd="0" presId="urn:microsoft.com/office/officeart/2005/8/layout/list1"/>
    <dgm:cxn modelId="{70DF5385-7A39-2445-BF3B-00D0725E1F8D}" type="presParOf" srcId="{3B086BBC-7EC3-964C-B3FC-F994D96D22B0}" destId="{87BB2C17-5533-5943-8CEA-4C353587C298}" srcOrd="12" destOrd="0" presId="urn:microsoft.com/office/officeart/2005/8/layout/list1"/>
    <dgm:cxn modelId="{D2CC07BE-1704-F341-AB60-0015CF956BEA}" type="presParOf" srcId="{87BB2C17-5533-5943-8CEA-4C353587C298}" destId="{A400408E-CB8D-814D-8A16-9EFAA1A35DEB}" srcOrd="0" destOrd="0" presId="urn:microsoft.com/office/officeart/2005/8/layout/list1"/>
    <dgm:cxn modelId="{E03B90AD-0973-BF4C-A178-20E50409D2A4}" type="presParOf" srcId="{87BB2C17-5533-5943-8CEA-4C353587C298}" destId="{839D79E9-8C6F-0F45-9A1F-56FB09D8C6C2}" srcOrd="1" destOrd="0" presId="urn:microsoft.com/office/officeart/2005/8/layout/list1"/>
    <dgm:cxn modelId="{1E1374B5-B354-D047-B80E-D735DFC6541F}" type="presParOf" srcId="{3B086BBC-7EC3-964C-B3FC-F994D96D22B0}" destId="{124CEE19-5896-F344-B8F9-46110A840706}" srcOrd="13" destOrd="0" presId="urn:microsoft.com/office/officeart/2005/8/layout/list1"/>
    <dgm:cxn modelId="{318CE317-A8C9-A842-BC49-4C5C316E0311}" type="presParOf" srcId="{3B086BBC-7EC3-964C-B3FC-F994D96D22B0}" destId="{DE979589-AF48-6648-BC6D-DABA0FA6D4B5}" srcOrd="14" destOrd="0" presId="urn:microsoft.com/office/officeart/2005/8/layout/list1"/>
    <dgm:cxn modelId="{23FE3B65-899E-384F-A18D-7B862D0907F8}" type="presParOf" srcId="{3B086BBC-7EC3-964C-B3FC-F994D96D22B0}" destId="{9651BB64-D9E8-AE47-84B4-11C0F23B2BA7}" srcOrd="15" destOrd="0" presId="urn:microsoft.com/office/officeart/2005/8/layout/list1"/>
    <dgm:cxn modelId="{2C4C6EE9-9E51-AF4E-97CD-03CE0258C249}" type="presParOf" srcId="{3B086BBC-7EC3-964C-B3FC-F994D96D22B0}" destId="{3D0151A9-BEA8-6644-B326-681D1423E9A9}" srcOrd="16" destOrd="0" presId="urn:microsoft.com/office/officeart/2005/8/layout/list1"/>
    <dgm:cxn modelId="{D2B7AFCF-750E-744D-9D8F-B372C84F15FF}" type="presParOf" srcId="{3D0151A9-BEA8-6644-B326-681D1423E9A9}" destId="{CB7DF4A6-346F-614D-8EBB-57F1414D5998}" srcOrd="0" destOrd="0" presId="urn:microsoft.com/office/officeart/2005/8/layout/list1"/>
    <dgm:cxn modelId="{D6C64833-6EFB-AC4B-A0D0-7080B97BFF70}" type="presParOf" srcId="{3D0151A9-BEA8-6644-B326-681D1423E9A9}" destId="{A894DDC1-4B71-A04F-8731-90F88DC7F6C5}" srcOrd="1" destOrd="0" presId="urn:microsoft.com/office/officeart/2005/8/layout/list1"/>
    <dgm:cxn modelId="{F9AA8993-BC9C-444A-B981-F642D27E98C8}" type="presParOf" srcId="{3B086BBC-7EC3-964C-B3FC-F994D96D22B0}" destId="{A05DE954-0CB2-294F-9E9A-6D673C2C9565}" srcOrd="17" destOrd="0" presId="urn:microsoft.com/office/officeart/2005/8/layout/list1"/>
    <dgm:cxn modelId="{ED3019D7-CAFB-5041-92C3-F7F827F78B88}" type="presParOf" srcId="{3B086BBC-7EC3-964C-B3FC-F994D96D22B0}" destId="{FC1A466B-8E6B-0D47-968B-C1325EA4127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5596A0-550D-EE49-B90E-334A58B59B04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ADAF008-DFAA-D44B-9AC6-3513FAB17FED}">
      <dgm:prSet custT="1"/>
      <dgm:spPr>
        <a:solidFill>
          <a:srgbClr val="800000"/>
        </a:solidFill>
      </dgm:spPr>
      <dgm:t>
        <a:bodyPr/>
        <a:lstStyle/>
        <a:p>
          <a:pPr rtl="0"/>
          <a:r>
            <a:rPr lang="fr-FR" sz="3200" b="0" baseline="0" dirty="0" smtClean="0">
              <a:latin typeface="+mj-lt"/>
            </a:rPr>
            <a:t>Permettre des accouchements dans des cadres plus sécurisés. </a:t>
          </a:r>
          <a:endParaRPr lang="fr-FR" sz="3200" b="0" dirty="0">
            <a:latin typeface="+mj-lt"/>
          </a:endParaRPr>
        </a:p>
      </dgm:t>
    </dgm:pt>
    <dgm:pt modelId="{1C17D596-828D-7347-8112-AE123A46EAE2}" type="parTrans" cxnId="{6D7B6908-C9E7-F241-BC46-80CC1E3489E9}">
      <dgm:prSet/>
      <dgm:spPr/>
      <dgm:t>
        <a:bodyPr/>
        <a:lstStyle/>
        <a:p>
          <a:endParaRPr lang="fr-FR"/>
        </a:p>
      </dgm:t>
    </dgm:pt>
    <dgm:pt modelId="{BF469362-41C4-1E41-BEAD-C6C07F5513CE}" type="sibTrans" cxnId="{6D7B6908-C9E7-F241-BC46-80CC1E3489E9}">
      <dgm:prSet/>
      <dgm:spPr/>
      <dgm:t>
        <a:bodyPr/>
        <a:lstStyle/>
        <a:p>
          <a:endParaRPr lang="fr-FR"/>
        </a:p>
      </dgm:t>
    </dgm:pt>
    <dgm:pt modelId="{6B8A37F5-CFAA-1D4F-9F87-26E4FDEA71EF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fr-FR" sz="3200" b="0" baseline="0" dirty="0" smtClean="0">
              <a:latin typeface="+mj-lt"/>
            </a:rPr>
            <a:t>Offrir à la population de Port au Prince et de toute la région de l’ouest un accès à des soins de base en gynécologie et en obstétrique. </a:t>
          </a:r>
          <a:endParaRPr lang="fr-FR" sz="3200" b="0" dirty="0">
            <a:latin typeface="+mj-lt"/>
          </a:endParaRPr>
        </a:p>
      </dgm:t>
    </dgm:pt>
    <dgm:pt modelId="{AA69ACFE-F6B9-584D-A1D0-9C08C1CD0790}" type="parTrans" cxnId="{ACD13A64-509D-8A46-BC19-3819D6FF2885}">
      <dgm:prSet/>
      <dgm:spPr/>
      <dgm:t>
        <a:bodyPr/>
        <a:lstStyle/>
        <a:p>
          <a:endParaRPr lang="fr-FR"/>
        </a:p>
      </dgm:t>
    </dgm:pt>
    <dgm:pt modelId="{BC864969-33F4-4D4E-93B6-A5709ABAAADF}" type="sibTrans" cxnId="{ACD13A64-509D-8A46-BC19-3819D6FF2885}">
      <dgm:prSet/>
      <dgm:spPr/>
      <dgm:t>
        <a:bodyPr/>
        <a:lstStyle/>
        <a:p>
          <a:endParaRPr lang="fr-FR"/>
        </a:p>
      </dgm:t>
    </dgm:pt>
    <dgm:pt modelId="{2B0186F7-F86B-A540-A70E-40A970F6A8DC}">
      <dgm:prSet custT="1"/>
      <dgm:spPr>
        <a:solidFill>
          <a:srgbClr val="660066"/>
        </a:solidFill>
      </dgm:spPr>
      <dgm:t>
        <a:bodyPr/>
        <a:lstStyle/>
        <a:p>
          <a:pPr rtl="0"/>
          <a:r>
            <a:rPr lang="fr-FR" sz="3200" b="0" baseline="0" dirty="0" smtClean="0">
              <a:latin typeface="+mj-lt"/>
            </a:rPr>
            <a:t>Formation de tous les professionnels de santé amenés à prendre en charge des femmes enceintes</a:t>
          </a:r>
          <a:endParaRPr lang="fr-FR" sz="3200" b="0" dirty="0">
            <a:latin typeface="+mj-lt"/>
          </a:endParaRPr>
        </a:p>
      </dgm:t>
    </dgm:pt>
    <dgm:pt modelId="{EEC7B760-1807-F84C-BF96-21AD9B8B757B}" type="parTrans" cxnId="{F3C1553A-99F9-F146-BB8F-73D3A2C5E353}">
      <dgm:prSet/>
      <dgm:spPr/>
      <dgm:t>
        <a:bodyPr/>
        <a:lstStyle/>
        <a:p>
          <a:endParaRPr lang="fr-FR"/>
        </a:p>
      </dgm:t>
    </dgm:pt>
    <dgm:pt modelId="{5A5C8767-DF6F-F04D-87F6-2B5DCB69C495}" type="sibTrans" cxnId="{F3C1553A-99F9-F146-BB8F-73D3A2C5E353}">
      <dgm:prSet/>
      <dgm:spPr/>
      <dgm:t>
        <a:bodyPr/>
        <a:lstStyle/>
        <a:p>
          <a:endParaRPr lang="fr-FR"/>
        </a:p>
      </dgm:t>
    </dgm:pt>
    <dgm:pt modelId="{1A28CD7E-C7C6-1C4F-89BF-646A1E53F733}" type="pres">
      <dgm:prSet presAssocID="{875596A0-550D-EE49-B90E-334A58B59B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4F92BD9-5C74-D449-B3D1-2C12345801C2}" type="pres">
      <dgm:prSet presAssocID="{DADAF008-DFAA-D44B-9AC6-3513FAB17FE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4DD436-96ED-3C4A-82B2-64F0E81EA6E4}" type="pres">
      <dgm:prSet presAssocID="{BF469362-41C4-1E41-BEAD-C6C07F5513CE}" presName="spacer" presStyleCnt="0"/>
      <dgm:spPr/>
    </dgm:pt>
    <dgm:pt modelId="{3CD78C16-BE45-CE45-87D0-E780926C4260}" type="pres">
      <dgm:prSet presAssocID="{6B8A37F5-CFAA-1D4F-9F87-26E4FDEA71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9DC6B0-0ED6-C44A-9B7F-F4529CC192AB}" type="pres">
      <dgm:prSet presAssocID="{BC864969-33F4-4D4E-93B6-A5709ABAAADF}" presName="spacer" presStyleCnt="0"/>
      <dgm:spPr/>
    </dgm:pt>
    <dgm:pt modelId="{ABF3F7E3-2290-5E42-A8F2-6E98B1872067}" type="pres">
      <dgm:prSet presAssocID="{2B0186F7-F86B-A540-A70E-40A970F6A8D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C7311FF-40B3-F94A-8589-26AF79DFDEE3}" type="presOf" srcId="{875596A0-550D-EE49-B90E-334A58B59B04}" destId="{1A28CD7E-C7C6-1C4F-89BF-646A1E53F733}" srcOrd="0" destOrd="0" presId="urn:microsoft.com/office/officeart/2005/8/layout/vList2"/>
    <dgm:cxn modelId="{6D7B6908-C9E7-F241-BC46-80CC1E3489E9}" srcId="{875596A0-550D-EE49-B90E-334A58B59B04}" destId="{DADAF008-DFAA-D44B-9AC6-3513FAB17FED}" srcOrd="0" destOrd="0" parTransId="{1C17D596-828D-7347-8112-AE123A46EAE2}" sibTransId="{BF469362-41C4-1E41-BEAD-C6C07F5513CE}"/>
    <dgm:cxn modelId="{F3C1553A-99F9-F146-BB8F-73D3A2C5E353}" srcId="{875596A0-550D-EE49-B90E-334A58B59B04}" destId="{2B0186F7-F86B-A540-A70E-40A970F6A8DC}" srcOrd="2" destOrd="0" parTransId="{EEC7B760-1807-F84C-BF96-21AD9B8B757B}" sibTransId="{5A5C8767-DF6F-F04D-87F6-2B5DCB69C495}"/>
    <dgm:cxn modelId="{9B0D0B18-AA4E-4D44-A45B-EDBFD6438EC0}" type="presOf" srcId="{DADAF008-DFAA-D44B-9AC6-3513FAB17FED}" destId="{84F92BD9-5C74-D449-B3D1-2C12345801C2}" srcOrd="0" destOrd="0" presId="urn:microsoft.com/office/officeart/2005/8/layout/vList2"/>
    <dgm:cxn modelId="{ACD13A64-509D-8A46-BC19-3819D6FF2885}" srcId="{875596A0-550D-EE49-B90E-334A58B59B04}" destId="{6B8A37F5-CFAA-1D4F-9F87-26E4FDEA71EF}" srcOrd="1" destOrd="0" parTransId="{AA69ACFE-F6B9-584D-A1D0-9C08C1CD0790}" sibTransId="{BC864969-33F4-4D4E-93B6-A5709ABAAADF}"/>
    <dgm:cxn modelId="{4670DD9E-1664-534D-A45D-0BA5281CD04F}" type="presOf" srcId="{6B8A37F5-CFAA-1D4F-9F87-26E4FDEA71EF}" destId="{3CD78C16-BE45-CE45-87D0-E780926C4260}" srcOrd="0" destOrd="0" presId="urn:microsoft.com/office/officeart/2005/8/layout/vList2"/>
    <dgm:cxn modelId="{EE81A08C-2499-CD42-8F04-8B8CF1344FB8}" type="presOf" srcId="{2B0186F7-F86B-A540-A70E-40A970F6A8DC}" destId="{ABF3F7E3-2290-5E42-A8F2-6E98B1872067}" srcOrd="0" destOrd="0" presId="urn:microsoft.com/office/officeart/2005/8/layout/vList2"/>
    <dgm:cxn modelId="{A2E7B954-2837-BC4B-8072-D5813954C294}" type="presParOf" srcId="{1A28CD7E-C7C6-1C4F-89BF-646A1E53F733}" destId="{84F92BD9-5C74-D449-B3D1-2C12345801C2}" srcOrd="0" destOrd="0" presId="urn:microsoft.com/office/officeart/2005/8/layout/vList2"/>
    <dgm:cxn modelId="{678B6188-8400-C44C-8CBB-E62468D30ABB}" type="presParOf" srcId="{1A28CD7E-C7C6-1C4F-89BF-646A1E53F733}" destId="{524DD436-96ED-3C4A-82B2-64F0E81EA6E4}" srcOrd="1" destOrd="0" presId="urn:microsoft.com/office/officeart/2005/8/layout/vList2"/>
    <dgm:cxn modelId="{26ACBDD8-7BA2-4E47-98E9-C74F4A25F7B2}" type="presParOf" srcId="{1A28CD7E-C7C6-1C4F-89BF-646A1E53F733}" destId="{3CD78C16-BE45-CE45-87D0-E780926C4260}" srcOrd="2" destOrd="0" presId="urn:microsoft.com/office/officeart/2005/8/layout/vList2"/>
    <dgm:cxn modelId="{EF59B2A4-C07E-8D4A-BDB0-1B168526AA20}" type="presParOf" srcId="{1A28CD7E-C7C6-1C4F-89BF-646A1E53F733}" destId="{3F9DC6B0-0ED6-C44A-9B7F-F4529CC192AB}" srcOrd="3" destOrd="0" presId="urn:microsoft.com/office/officeart/2005/8/layout/vList2"/>
    <dgm:cxn modelId="{8D82AD37-21BC-0145-8A2D-12FE51B30CC4}" type="presParOf" srcId="{1A28CD7E-C7C6-1C4F-89BF-646A1E53F733}" destId="{ABF3F7E3-2290-5E42-A8F2-6E98B187206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808539-5AE9-7347-A80F-EAEE103D59D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078D25-6F64-D946-9F2C-31B74A09897A}">
      <dgm:prSet custT="1"/>
      <dgm:spPr>
        <a:solidFill>
          <a:srgbClr val="660066"/>
        </a:solidFill>
      </dgm:spPr>
      <dgm:t>
        <a:bodyPr/>
        <a:lstStyle/>
        <a:p>
          <a:pPr rtl="0"/>
          <a:r>
            <a:rPr lang="fr-FR" sz="2000" b="1" baseline="0" dirty="0" smtClean="0"/>
            <a:t>3 axes pour améliorer la prise en charge obstétricale </a:t>
          </a:r>
          <a:r>
            <a:rPr lang="fr-FR" sz="2000" baseline="0" dirty="0" smtClean="0"/>
            <a:t>: </a:t>
          </a:r>
          <a:endParaRPr lang="fr-FR" sz="2000" dirty="0"/>
        </a:p>
      </dgm:t>
    </dgm:pt>
    <dgm:pt modelId="{869B32B2-EE7A-C24B-81E6-C0F99137E508}" type="parTrans" cxnId="{1CA85987-7CC1-D04F-860C-641EC38BEB68}">
      <dgm:prSet/>
      <dgm:spPr/>
      <dgm:t>
        <a:bodyPr/>
        <a:lstStyle/>
        <a:p>
          <a:endParaRPr lang="fr-FR"/>
        </a:p>
      </dgm:t>
    </dgm:pt>
    <dgm:pt modelId="{251BFBA4-7E0A-D244-BA07-330456148582}" type="sibTrans" cxnId="{1CA85987-7CC1-D04F-860C-641EC38BEB68}">
      <dgm:prSet/>
      <dgm:spPr/>
      <dgm:t>
        <a:bodyPr/>
        <a:lstStyle/>
        <a:p>
          <a:endParaRPr lang="fr-FR"/>
        </a:p>
      </dgm:t>
    </dgm:pt>
    <dgm:pt modelId="{385DA416-9D09-0644-9AFB-92BC8D539760}">
      <dgm:prSet custT="1"/>
      <dgm:spPr/>
      <dgm:t>
        <a:bodyPr/>
        <a:lstStyle/>
        <a:p>
          <a:pPr rtl="0"/>
          <a:r>
            <a:rPr lang="fr-FR" sz="2000" baseline="0" dirty="0" smtClean="0"/>
            <a:t>Mise à niveau de la maternité </a:t>
          </a:r>
          <a:r>
            <a:rPr lang="fr-FR" sz="2000" baseline="0" dirty="0" err="1" smtClean="0"/>
            <a:t>Isaie</a:t>
          </a:r>
          <a:r>
            <a:rPr lang="fr-FR" sz="2000" baseline="0" dirty="0" smtClean="0"/>
            <a:t> </a:t>
          </a:r>
          <a:r>
            <a:rPr lang="fr-FR" sz="2000" baseline="0" dirty="0" err="1" smtClean="0"/>
            <a:t>Jeanty</a:t>
          </a:r>
          <a:r>
            <a:rPr lang="fr-FR" sz="2000" baseline="0" dirty="0" smtClean="0"/>
            <a:t> de </a:t>
          </a:r>
          <a:r>
            <a:rPr lang="fr-FR" sz="2000" baseline="0" dirty="0" err="1" smtClean="0"/>
            <a:t>Chancerelles</a:t>
          </a:r>
          <a:r>
            <a:rPr lang="fr-FR" sz="2000" baseline="0" dirty="0" smtClean="0"/>
            <a:t> afin d’en faire un </a:t>
          </a:r>
          <a:r>
            <a:rPr lang="fr-FR" sz="2000" b="1" baseline="0" dirty="0" smtClean="0"/>
            <a:t>pôle d’excellence</a:t>
          </a:r>
          <a:r>
            <a:rPr lang="fr-FR" sz="2000" baseline="0" dirty="0" smtClean="0"/>
            <a:t> de gynécologie-obstétrique sur la Capitale et tout le territoire de l’Ouest </a:t>
          </a:r>
          <a:endParaRPr lang="fr-FR" sz="2000" dirty="0"/>
        </a:p>
      </dgm:t>
    </dgm:pt>
    <dgm:pt modelId="{E991DADD-CA80-474D-9012-D6C1A71D4D3A}" type="parTrans" cxnId="{2DFB3971-89D3-134D-B1F3-8B21B3D45790}">
      <dgm:prSet/>
      <dgm:spPr/>
      <dgm:t>
        <a:bodyPr/>
        <a:lstStyle/>
        <a:p>
          <a:endParaRPr lang="fr-FR"/>
        </a:p>
      </dgm:t>
    </dgm:pt>
    <dgm:pt modelId="{9E57D424-5662-F242-BB30-24C05E3D8378}" type="sibTrans" cxnId="{2DFB3971-89D3-134D-B1F3-8B21B3D45790}">
      <dgm:prSet/>
      <dgm:spPr/>
      <dgm:t>
        <a:bodyPr/>
        <a:lstStyle/>
        <a:p>
          <a:endParaRPr lang="fr-FR"/>
        </a:p>
      </dgm:t>
    </dgm:pt>
    <dgm:pt modelId="{C3AB5E9B-07D4-7749-BE0F-6089DC5A5DD9}">
      <dgm:prSet custT="1"/>
      <dgm:spPr/>
      <dgm:t>
        <a:bodyPr/>
        <a:lstStyle/>
        <a:p>
          <a:pPr rtl="0"/>
          <a:r>
            <a:rPr lang="fr-FR" sz="2000" baseline="0" dirty="0" smtClean="0"/>
            <a:t>Soutien à la formation continue </a:t>
          </a:r>
          <a:r>
            <a:rPr lang="fr-FR" sz="2000" b="1" baseline="0" dirty="0" smtClean="0"/>
            <a:t>de tous les professionnels de la périnatalité</a:t>
          </a:r>
          <a:r>
            <a:rPr lang="fr-FR" sz="2000" baseline="0" dirty="0" smtClean="0"/>
            <a:t>, exerçant dans les maternités et </a:t>
          </a:r>
          <a:r>
            <a:rPr lang="fr-FR" sz="2000" baseline="0" dirty="0" err="1" smtClean="0"/>
            <a:t>SONUBs</a:t>
          </a:r>
          <a:r>
            <a:rPr lang="fr-FR" sz="2000" baseline="0" dirty="0" smtClean="0"/>
            <a:t> de la Capitale et du département du Grand Ouest. </a:t>
          </a:r>
          <a:endParaRPr lang="fr-FR" sz="2000" dirty="0"/>
        </a:p>
      </dgm:t>
    </dgm:pt>
    <dgm:pt modelId="{A0E8D995-248A-574B-B217-0B9D4113E2F5}" type="parTrans" cxnId="{40F416EA-FE95-A347-9A07-AB3ED6A0D4D4}">
      <dgm:prSet/>
      <dgm:spPr/>
      <dgm:t>
        <a:bodyPr/>
        <a:lstStyle/>
        <a:p>
          <a:endParaRPr lang="fr-FR"/>
        </a:p>
      </dgm:t>
    </dgm:pt>
    <dgm:pt modelId="{29BAAB4F-E1E7-DA4C-8381-2D576F6D1DE4}" type="sibTrans" cxnId="{40F416EA-FE95-A347-9A07-AB3ED6A0D4D4}">
      <dgm:prSet/>
      <dgm:spPr/>
      <dgm:t>
        <a:bodyPr/>
        <a:lstStyle/>
        <a:p>
          <a:endParaRPr lang="fr-FR"/>
        </a:p>
      </dgm:t>
    </dgm:pt>
    <dgm:pt modelId="{3A2D763E-9DF2-9446-9E6B-5FB054E71A56}">
      <dgm:prSet custT="1"/>
      <dgm:spPr/>
      <dgm:t>
        <a:bodyPr/>
        <a:lstStyle/>
        <a:p>
          <a:pPr rtl="0"/>
          <a:r>
            <a:rPr lang="fr-FR" sz="2000" baseline="0" dirty="0" smtClean="0"/>
            <a:t>Soutien à la Formation initiale dispensée dans l’institut National Supérieur de Formation de Sages Femmes de Port-Au-Prince</a:t>
          </a:r>
          <a:endParaRPr lang="fr-FR" sz="2000" dirty="0"/>
        </a:p>
      </dgm:t>
    </dgm:pt>
    <dgm:pt modelId="{15B557F2-9E38-514E-9956-4B9585141E96}" type="parTrans" cxnId="{7D13C9DA-E858-5843-B473-22F12E8048CB}">
      <dgm:prSet/>
      <dgm:spPr/>
      <dgm:t>
        <a:bodyPr/>
        <a:lstStyle/>
        <a:p>
          <a:endParaRPr lang="fr-FR"/>
        </a:p>
      </dgm:t>
    </dgm:pt>
    <dgm:pt modelId="{EF65D989-F8A2-C64E-8EF8-E7097C813726}" type="sibTrans" cxnId="{7D13C9DA-E858-5843-B473-22F12E8048CB}">
      <dgm:prSet/>
      <dgm:spPr/>
      <dgm:t>
        <a:bodyPr/>
        <a:lstStyle/>
        <a:p>
          <a:endParaRPr lang="fr-FR"/>
        </a:p>
      </dgm:t>
    </dgm:pt>
    <dgm:pt modelId="{2A3D1482-F22A-CF42-9B22-766A176283F4}">
      <dgm:prSet custT="1"/>
      <dgm:spPr>
        <a:solidFill>
          <a:srgbClr val="800000"/>
        </a:solidFill>
      </dgm:spPr>
      <dgm:t>
        <a:bodyPr/>
        <a:lstStyle/>
        <a:p>
          <a:pPr rtl="0"/>
          <a:r>
            <a:rPr lang="fr-FR" sz="2000" baseline="0" dirty="0" smtClean="0"/>
            <a:t>3 missions par an de 1 ou 2 gynécologues-obstétriciens  et une Sage-Femme</a:t>
          </a:r>
          <a:endParaRPr lang="fr-FR" sz="2000" dirty="0"/>
        </a:p>
      </dgm:t>
    </dgm:pt>
    <dgm:pt modelId="{7BB74C4F-2E6E-7848-849D-12C0EED4D7CD}" type="parTrans" cxnId="{1C5F1E05-4FB1-B440-8DE7-9E7B634A4507}">
      <dgm:prSet/>
      <dgm:spPr/>
      <dgm:t>
        <a:bodyPr/>
        <a:lstStyle/>
        <a:p>
          <a:endParaRPr lang="fr-FR"/>
        </a:p>
      </dgm:t>
    </dgm:pt>
    <dgm:pt modelId="{ED9283F2-100F-704B-85B1-FE17B21DE05A}" type="sibTrans" cxnId="{1C5F1E05-4FB1-B440-8DE7-9E7B634A4507}">
      <dgm:prSet/>
      <dgm:spPr/>
      <dgm:t>
        <a:bodyPr/>
        <a:lstStyle/>
        <a:p>
          <a:endParaRPr lang="fr-FR"/>
        </a:p>
      </dgm:t>
    </dgm:pt>
    <dgm:pt modelId="{01865D68-BE29-8C45-BB27-C94100B7972C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fr-FR" sz="2000" baseline="0" dirty="0" smtClean="0"/>
            <a:t>Durée du projet : 3 ans</a:t>
          </a:r>
          <a:endParaRPr lang="fr-FR" sz="2000" dirty="0"/>
        </a:p>
      </dgm:t>
    </dgm:pt>
    <dgm:pt modelId="{3847A3C4-F180-AC49-A7BE-DC69933E2DEB}" type="parTrans" cxnId="{9D79F402-11EA-D546-804C-F300991E450C}">
      <dgm:prSet/>
      <dgm:spPr/>
      <dgm:t>
        <a:bodyPr/>
        <a:lstStyle/>
        <a:p>
          <a:endParaRPr lang="fr-FR"/>
        </a:p>
      </dgm:t>
    </dgm:pt>
    <dgm:pt modelId="{5C213F4D-5401-1642-BB64-E2BDEC39D5BF}" type="sibTrans" cxnId="{9D79F402-11EA-D546-804C-F300991E450C}">
      <dgm:prSet/>
      <dgm:spPr/>
      <dgm:t>
        <a:bodyPr/>
        <a:lstStyle/>
        <a:p>
          <a:endParaRPr lang="fr-FR"/>
        </a:p>
      </dgm:t>
    </dgm:pt>
    <dgm:pt modelId="{3B91A3B0-BF67-5C40-AA8E-9B49C3E5BE67}" type="pres">
      <dgm:prSet presAssocID="{A2808539-5AE9-7347-A80F-EAEE103D59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BD2D6B4-8E17-A54E-9D4A-4137F04BAA6C}" type="pres">
      <dgm:prSet presAssocID="{3C078D25-6F64-D946-9F2C-31B74A09897A}" presName="parentLin" presStyleCnt="0"/>
      <dgm:spPr/>
    </dgm:pt>
    <dgm:pt modelId="{C12AAEFE-A10A-D546-9182-966667761160}" type="pres">
      <dgm:prSet presAssocID="{3C078D25-6F64-D946-9F2C-31B74A09897A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D5132E91-68FE-9244-8F8D-A925DE90A127}" type="pres">
      <dgm:prSet presAssocID="{3C078D25-6F64-D946-9F2C-31B74A09897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CD09D4-7093-9D40-8154-B37B14121308}" type="pres">
      <dgm:prSet presAssocID="{3C078D25-6F64-D946-9F2C-31B74A09897A}" presName="negativeSpace" presStyleCnt="0"/>
      <dgm:spPr/>
    </dgm:pt>
    <dgm:pt modelId="{958AB6D1-6170-084A-9B76-986D06CEC779}" type="pres">
      <dgm:prSet presAssocID="{3C078D25-6F64-D946-9F2C-31B74A09897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DAE41D-9F4C-844E-964C-7F7912EBED93}" type="pres">
      <dgm:prSet presAssocID="{251BFBA4-7E0A-D244-BA07-330456148582}" presName="spaceBetweenRectangles" presStyleCnt="0"/>
      <dgm:spPr/>
    </dgm:pt>
    <dgm:pt modelId="{45A87AB4-5356-B042-AEFB-74199A6204EB}" type="pres">
      <dgm:prSet presAssocID="{2A3D1482-F22A-CF42-9B22-766A176283F4}" presName="parentLin" presStyleCnt="0"/>
      <dgm:spPr/>
    </dgm:pt>
    <dgm:pt modelId="{DBA13D30-37EE-C740-B49E-B83204AC98BE}" type="pres">
      <dgm:prSet presAssocID="{2A3D1482-F22A-CF42-9B22-766A176283F4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CC32C581-B8CA-AA4E-AF4B-A4C15DDEB9F9}" type="pres">
      <dgm:prSet presAssocID="{2A3D1482-F22A-CF42-9B22-766A176283F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A0AC4A-D858-E54D-A07C-0AA8C9A6AC41}" type="pres">
      <dgm:prSet presAssocID="{2A3D1482-F22A-CF42-9B22-766A176283F4}" presName="negativeSpace" presStyleCnt="0"/>
      <dgm:spPr/>
    </dgm:pt>
    <dgm:pt modelId="{052B18E3-0B2A-1E40-9DB7-2CF3FC5D66E0}" type="pres">
      <dgm:prSet presAssocID="{2A3D1482-F22A-CF42-9B22-766A176283F4}" presName="childText" presStyleLbl="conFgAcc1" presStyleIdx="1" presStyleCnt="3">
        <dgm:presLayoutVars>
          <dgm:bulletEnabled val="1"/>
        </dgm:presLayoutVars>
      </dgm:prSet>
      <dgm:spPr/>
    </dgm:pt>
    <dgm:pt modelId="{BB77136D-E5EE-AB42-A87C-CDC571C7C1F6}" type="pres">
      <dgm:prSet presAssocID="{ED9283F2-100F-704B-85B1-FE17B21DE05A}" presName="spaceBetweenRectangles" presStyleCnt="0"/>
      <dgm:spPr/>
    </dgm:pt>
    <dgm:pt modelId="{299D9684-19E6-1243-BE91-47B0083DD55F}" type="pres">
      <dgm:prSet presAssocID="{01865D68-BE29-8C45-BB27-C94100B7972C}" presName="parentLin" presStyleCnt="0"/>
      <dgm:spPr/>
    </dgm:pt>
    <dgm:pt modelId="{94AF55DA-48D7-ED4C-9831-3330650E020E}" type="pres">
      <dgm:prSet presAssocID="{01865D68-BE29-8C45-BB27-C94100B7972C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55BB5771-4593-E64B-BE25-7736B401E42C}" type="pres">
      <dgm:prSet presAssocID="{01865D68-BE29-8C45-BB27-C94100B797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7E336D-1FB9-0A4F-AA9A-7A3575916B10}" type="pres">
      <dgm:prSet presAssocID="{01865D68-BE29-8C45-BB27-C94100B7972C}" presName="negativeSpace" presStyleCnt="0"/>
      <dgm:spPr/>
    </dgm:pt>
    <dgm:pt modelId="{D350A444-4BD8-8844-9F31-E112EB4FED28}" type="pres">
      <dgm:prSet presAssocID="{01865D68-BE29-8C45-BB27-C94100B797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C5F1E05-4FB1-B440-8DE7-9E7B634A4507}" srcId="{A2808539-5AE9-7347-A80F-EAEE103D59DF}" destId="{2A3D1482-F22A-CF42-9B22-766A176283F4}" srcOrd="1" destOrd="0" parTransId="{7BB74C4F-2E6E-7848-849D-12C0EED4D7CD}" sibTransId="{ED9283F2-100F-704B-85B1-FE17B21DE05A}"/>
    <dgm:cxn modelId="{C85020D5-1DB9-BB44-8F8E-7BD934238716}" type="presOf" srcId="{01865D68-BE29-8C45-BB27-C94100B7972C}" destId="{94AF55DA-48D7-ED4C-9831-3330650E020E}" srcOrd="0" destOrd="0" presId="urn:microsoft.com/office/officeart/2005/8/layout/list1"/>
    <dgm:cxn modelId="{40F416EA-FE95-A347-9A07-AB3ED6A0D4D4}" srcId="{3C078D25-6F64-D946-9F2C-31B74A09897A}" destId="{C3AB5E9B-07D4-7749-BE0F-6089DC5A5DD9}" srcOrd="1" destOrd="0" parTransId="{A0E8D995-248A-574B-B217-0B9D4113E2F5}" sibTransId="{29BAAB4F-E1E7-DA4C-8381-2D576F6D1DE4}"/>
    <dgm:cxn modelId="{15661319-833B-9944-BD05-95238FFA414D}" type="presOf" srcId="{3C078D25-6F64-D946-9F2C-31B74A09897A}" destId="{C12AAEFE-A10A-D546-9182-966667761160}" srcOrd="0" destOrd="0" presId="urn:microsoft.com/office/officeart/2005/8/layout/list1"/>
    <dgm:cxn modelId="{776C5EDF-DA49-1F46-9F75-BE68C1C98A7C}" type="presOf" srcId="{385DA416-9D09-0644-9AFB-92BC8D539760}" destId="{958AB6D1-6170-084A-9B76-986D06CEC779}" srcOrd="0" destOrd="0" presId="urn:microsoft.com/office/officeart/2005/8/layout/list1"/>
    <dgm:cxn modelId="{E8B20B9F-988A-4448-B03A-DECE15CEA3CE}" type="presOf" srcId="{01865D68-BE29-8C45-BB27-C94100B7972C}" destId="{55BB5771-4593-E64B-BE25-7736B401E42C}" srcOrd="1" destOrd="0" presId="urn:microsoft.com/office/officeart/2005/8/layout/list1"/>
    <dgm:cxn modelId="{70C32CD5-10CE-7842-A3A8-649FAC420F41}" type="presOf" srcId="{3A2D763E-9DF2-9446-9E6B-5FB054E71A56}" destId="{958AB6D1-6170-084A-9B76-986D06CEC779}" srcOrd="0" destOrd="2" presId="urn:microsoft.com/office/officeart/2005/8/layout/list1"/>
    <dgm:cxn modelId="{C88108C0-D19A-DB41-88D0-0F0D723FBB00}" type="presOf" srcId="{2A3D1482-F22A-CF42-9B22-766A176283F4}" destId="{CC32C581-B8CA-AA4E-AF4B-A4C15DDEB9F9}" srcOrd="1" destOrd="0" presId="urn:microsoft.com/office/officeart/2005/8/layout/list1"/>
    <dgm:cxn modelId="{2DFB3971-89D3-134D-B1F3-8B21B3D45790}" srcId="{3C078D25-6F64-D946-9F2C-31B74A09897A}" destId="{385DA416-9D09-0644-9AFB-92BC8D539760}" srcOrd="0" destOrd="0" parTransId="{E991DADD-CA80-474D-9012-D6C1A71D4D3A}" sibTransId="{9E57D424-5662-F242-BB30-24C05E3D8378}"/>
    <dgm:cxn modelId="{E6008815-A8BF-6244-A8DD-7025487F44BF}" type="presOf" srcId="{C3AB5E9B-07D4-7749-BE0F-6089DC5A5DD9}" destId="{958AB6D1-6170-084A-9B76-986D06CEC779}" srcOrd="0" destOrd="1" presId="urn:microsoft.com/office/officeart/2005/8/layout/list1"/>
    <dgm:cxn modelId="{7D13C9DA-E858-5843-B473-22F12E8048CB}" srcId="{3C078D25-6F64-D946-9F2C-31B74A09897A}" destId="{3A2D763E-9DF2-9446-9E6B-5FB054E71A56}" srcOrd="2" destOrd="0" parTransId="{15B557F2-9E38-514E-9956-4B9585141E96}" sibTransId="{EF65D989-F8A2-C64E-8EF8-E7097C813726}"/>
    <dgm:cxn modelId="{B6CFFBE0-2864-C044-A5CF-FB0C244028AC}" type="presOf" srcId="{A2808539-5AE9-7347-A80F-EAEE103D59DF}" destId="{3B91A3B0-BF67-5C40-AA8E-9B49C3E5BE67}" srcOrd="0" destOrd="0" presId="urn:microsoft.com/office/officeart/2005/8/layout/list1"/>
    <dgm:cxn modelId="{D167B51C-644D-D345-9218-E3FD08E10F94}" type="presOf" srcId="{2A3D1482-F22A-CF42-9B22-766A176283F4}" destId="{DBA13D30-37EE-C740-B49E-B83204AC98BE}" srcOrd="0" destOrd="0" presId="urn:microsoft.com/office/officeart/2005/8/layout/list1"/>
    <dgm:cxn modelId="{9C171CC7-2103-1A42-A2CE-7090CED80DA8}" type="presOf" srcId="{3C078D25-6F64-D946-9F2C-31B74A09897A}" destId="{D5132E91-68FE-9244-8F8D-A925DE90A127}" srcOrd="1" destOrd="0" presId="urn:microsoft.com/office/officeart/2005/8/layout/list1"/>
    <dgm:cxn modelId="{1CA85987-7CC1-D04F-860C-641EC38BEB68}" srcId="{A2808539-5AE9-7347-A80F-EAEE103D59DF}" destId="{3C078D25-6F64-D946-9F2C-31B74A09897A}" srcOrd="0" destOrd="0" parTransId="{869B32B2-EE7A-C24B-81E6-C0F99137E508}" sibTransId="{251BFBA4-7E0A-D244-BA07-330456148582}"/>
    <dgm:cxn modelId="{9D79F402-11EA-D546-804C-F300991E450C}" srcId="{A2808539-5AE9-7347-A80F-EAEE103D59DF}" destId="{01865D68-BE29-8C45-BB27-C94100B7972C}" srcOrd="2" destOrd="0" parTransId="{3847A3C4-F180-AC49-A7BE-DC69933E2DEB}" sibTransId="{5C213F4D-5401-1642-BB64-E2BDEC39D5BF}"/>
    <dgm:cxn modelId="{F2C5C875-5184-3A49-BA1D-D2F95DA8745F}" type="presParOf" srcId="{3B91A3B0-BF67-5C40-AA8E-9B49C3E5BE67}" destId="{9BD2D6B4-8E17-A54E-9D4A-4137F04BAA6C}" srcOrd="0" destOrd="0" presId="urn:microsoft.com/office/officeart/2005/8/layout/list1"/>
    <dgm:cxn modelId="{277B75AD-F905-7449-AFAB-5DE14CEC9A74}" type="presParOf" srcId="{9BD2D6B4-8E17-A54E-9D4A-4137F04BAA6C}" destId="{C12AAEFE-A10A-D546-9182-966667761160}" srcOrd="0" destOrd="0" presId="urn:microsoft.com/office/officeart/2005/8/layout/list1"/>
    <dgm:cxn modelId="{D3000F0E-10BF-964D-A916-7150767C1509}" type="presParOf" srcId="{9BD2D6B4-8E17-A54E-9D4A-4137F04BAA6C}" destId="{D5132E91-68FE-9244-8F8D-A925DE90A127}" srcOrd="1" destOrd="0" presId="urn:microsoft.com/office/officeart/2005/8/layout/list1"/>
    <dgm:cxn modelId="{44B32EC1-BCDE-8444-BE42-250A10D9665B}" type="presParOf" srcId="{3B91A3B0-BF67-5C40-AA8E-9B49C3E5BE67}" destId="{75CD09D4-7093-9D40-8154-B37B14121308}" srcOrd="1" destOrd="0" presId="urn:microsoft.com/office/officeart/2005/8/layout/list1"/>
    <dgm:cxn modelId="{2DC6C02A-AED9-7047-97FF-991F2C903822}" type="presParOf" srcId="{3B91A3B0-BF67-5C40-AA8E-9B49C3E5BE67}" destId="{958AB6D1-6170-084A-9B76-986D06CEC779}" srcOrd="2" destOrd="0" presId="urn:microsoft.com/office/officeart/2005/8/layout/list1"/>
    <dgm:cxn modelId="{BFA582EC-62B9-D242-99D1-AF3F32999B50}" type="presParOf" srcId="{3B91A3B0-BF67-5C40-AA8E-9B49C3E5BE67}" destId="{22DAE41D-9F4C-844E-964C-7F7912EBED93}" srcOrd="3" destOrd="0" presId="urn:microsoft.com/office/officeart/2005/8/layout/list1"/>
    <dgm:cxn modelId="{3D2E65C6-F18A-324D-A077-4F946E97DBE3}" type="presParOf" srcId="{3B91A3B0-BF67-5C40-AA8E-9B49C3E5BE67}" destId="{45A87AB4-5356-B042-AEFB-74199A6204EB}" srcOrd="4" destOrd="0" presId="urn:microsoft.com/office/officeart/2005/8/layout/list1"/>
    <dgm:cxn modelId="{642BABEA-F6A8-E14D-84DB-5279DF4235C3}" type="presParOf" srcId="{45A87AB4-5356-B042-AEFB-74199A6204EB}" destId="{DBA13D30-37EE-C740-B49E-B83204AC98BE}" srcOrd="0" destOrd="0" presId="urn:microsoft.com/office/officeart/2005/8/layout/list1"/>
    <dgm:cxn modelId="{AE951DA2-2EAB-C342-BAE4-1EA57EC09B16}" type="presParOf" srcId="{45A87AB4-5356-B042-AEFB-74199A6204EB}" destId="{CC32C581-B8CA-AA4E-AF4B-A4C15DDEB9F9}" srcOrd="1" destOrd="0" presId="urn:microsoft.com/office/officeart/2005/8/layout/list1"/>
    <dgm:cxn modelId="{7C7B3468-7FD5-034E-B681-66DFA235835A}" type="presParOf" srcId="{3B91A3B0-BF67-5C40-AA8E-9B49C3E5BE67}" destId="{DEA0AC4A-D858-E54D-A07C-0AA8C9A6AC41}" srcOrd="5" destOrd="0" presId="urn:microsoft.com/office/officeart/2005/8/layout/list1"/>
    <dgm:cxn modelId="{A7C281C1-A6F1-7141-90CD-560E235959BA}" type="presParOf" srcId="{3B91A3B0-BF67-5C40-AA8E-9B49C3E5BE67}" destId="{052B18E3-0B2A-1E40-9DB7-2CF3FC5D66E0}" srcOrd="6" destOrd="0" presId="urn:microsoft.com/office/officeart/2005/8/layout/list1"/>
    <dgm:cxn modelId="{C5559F38-C021-9445-A88E-A7CC3E47C0DB}" type="presParOf" srcId="{3B91A3B0-BF67-5C40-AA8E-9B49C3E5BE67}" destId="{BB77136D-E5EE-AB42-A87C-CDC571C7C1F6}" srcOrd="7" destOrd="0" presId="urn:microsoft.com/office/officeart/2005/8/layout/list1"/>
    <dgm:cxn modelId="{F20A0197-98D8-194F-A302-DA57D7404315}" type="presParOf" srcId="{3B91A3B0-BF67-5C40-AA8E-9B49C3E5BE67}" destId="{299D9684-19E6-1243-BE91-47B0083DD55F}" srcOrd="8" destOrd="0" presId="urn:microsoft.com/office/officeart/2005/8/layout/list1"/>
    <dgm:cxn modelId="{E6E07F18-D1A1-9D4C-9195-AEE82C4EA475}" type="presParOf" srcId="{299D9684-19E6-1243-BE91-47B0083DD55F}" destId="{94AF55DA-48D7-ED4C-9831-3330650E020E}" srcOrd="0" destOrd="0" presId="urn:microsoft.com/office/officeart/2005/8/layout/list1"/>
    <dgm:cxn modelId="{4FA84308-F313-6D48-9367-E94673BD4978}" type="presParOf" srcId="{299D9684-19E6-1243-BE91-47B0083DD55F}" destId="{55BB5771-4593-E64B-BE25-7736B401E42C}" srcOrd="1" destOrd="0" presId="urn:microsoft.com/office/officeart/2005/8/layout/list1"/>
    <dgm:cxn modelId="{7360EF90-433B-8844-AE0B-589A5AEC2D5F}" type="presParOf" srcId="{3B91A3B0-BF67-5C40-AA8E-9B49C3E5BE67}" destId="{B27E336D-1FB9-0A4F-AA9A-7A3575916B10}" srcOrd="9" destOrd="0" presId="urn:microsoft.com/office/officeart/2005/8/layout/list1"/>
    <dgm:cxn modelId="{9BD731A8-6730-F345-80B7-09F962717934}" type="presParOf" srcId="{3B91A3B0-BF67-5C40-AA8E-9B49C3E5BE67}" destId="{D350A444-4BD8-8844-9F31-E112EB4FED2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9339F6-EE95-4646-ACAC-D9988142713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4F25170-CE47-3F41-8F42-4D6B1466D071}">
      <dgm:prSet custT="1"/>
      <dgm:spPr>
        <a:solidFill>
          <a:srgbClr val="800000"/>
        </a:solidFill>
      </dgm:spPr>
      <dgm:t>
        <a:bodyPr/>
        <a:lstStyle/>
        <a:p>
          <a:pPr rtl="0"/>
          <a:r>
            <a:rPr lang="fr-FR" sz="2000" baseline="0" dirty="0" smtClean="0"/>
            <a:t>Cours : SONUC-SONUB-chirurgie vaginale-colposcopie-échographie</a:t>
          </a:r>
          <a:endParaRPr lang="fr-FR" sz="2000" dirty="0"/>
        </a:p>
      </dgm:t>
    </dgm:pt>
    <dgm:pt modelId="{487F9D03-8A9D-DE49-AB49-17855DEB2411}" type="parTrans" cxnId="{C77B0BDB-2A27-3841-97F0-237AC8D2DA7C}">
      <dgm:prSet/>
      <dgm:spPr/>
      <dgm:t>
        <a:bodyPr/>
        <a:lstStyle/>
        <a:p>
          <a:endParaRPr lang="fr-FR"/>
        </a:p>
      </dgm:t>
    </dgm:pt>
    <dgm:pt modelId="{DB57444C-0C9E-6E43-8A34-CF4C23196DC3}" type="sibTrans" cxnId="{C77B0BDB-2A27-3841-97F0-237AC8D2DA7C}">
      <dgm:prSet/>
      <dgm:spPr/>
      <dgm:t>
        <a:bodyPr/>
        <a:lstStyle/>
        <a:p>
          <a:endParaRPr lang="fr-FR"/>
        </a:p>
      </dgm:t>
    </dgm:pt>
    <dgm:pt modelId="{BC175B8D-A0C1-2843-A449-9BC9CC83390B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fr-FR" sz="2000" baseline="0" dirty="0" smtClean="0"/>
            <a:t>Définir des plans d’action avec les professionnels de santé et se donner les moyens de les mettre place:</a:t>
          </a:r>
          <a:endParaRPr lang="fr-FR" sz="2000" dirty="0"/>
        </a:p>
      </dgm:t>
    </dgm:pt>
    <dgm:pt modelId="{EC59EC28-C190-CF4A-B723-0B4C6C908599}" type="parTrans" cxnId="{F712D658-8C54-D44A-9B47-A315C7DDFAD0}">
      <dgm:prSet/>
      <dgm:spPr/>
      <dgm:t>
        <a:bodyPr/>
        <a:lstStyle/>
        <a:p>
          <a:endParaRPr lang="fr-FR"/>
        </a:p>
      </dgm:t>
    </dgm:pt>
    <dgm:pt modelId="{B95D82FB-8BD5-C243-92CD-E1FFD4001158}" type="sibTrans" cxnId="{F712D658-8C54-D44A-9B47-A315C7DDFAD0}">
      <dgm:prSet/>
      <dgm:spPr/>
      <dgm:t>
        <a:bodyPr/>
        <a:lstStyle/>
        <a:p>
          <a:endParaRPr lang="fr-FR"/>
        </a:p>
      </dgm:t>
    </dgm:pt>
    <dgm:pt modelId="{3282D157-A7CC-9046-9D39-5A45BE978F71}">
      <dgm:prSet custT="1"/>
      <dgm:spPr/>
      <dgm:t>
        <a:bodyPr/>
        <a:lstStyle/>
        <a:p>
          <a:pPr rtl="0"/>
          <a:r>
            <a:rPr lang="fr-FR" sz="2000" baseline="0" dirty="0" smtClean="0"/>
            <a:t>Désignation de responsables et chefs de projets </a:t>
          </a:r>
          <a:endParaRPr lang="fr-FR" sz="2000" dirty="0"/>
        </a:p>
      </dgm:t>
    </dgm:pt>
    <dgm:pt modelId="{BE06AA19-152B-8D49-8E8E-5F8E2C78E47D}" type="parTrans" cxnId="{991CE566-8A55-4949-824D-F7A24B488A4D}">
      <dgm:prSet/>
      <dgm:spPr/>
      <dgm:t>
        <a:bodyPr/>
        <a:lstStyle/>
        <a:p>
          <a:endParaRPr lang="fr-FR"/>
        </a:p>
      </dgm:t>
    </dgm:pt>
    <dgm:pt modelId="{AA1459AA-82FB-7741-BEE1-3FABCF84AF46}" type="sibTrans" cxnId="{991CE566-8A55-4949-824D-F7A24B488A4D}">
      <dgm:prSet/>
      <dgm:spPr/>
      <dgm:t>
        <a:bodyPr/>
        <a:lstStyle/>
        <a:p>
          <a:endParaRPr lang="fr-FR"/>
        </a:p>
      </dgm:t>
    </dgm:pt>
    <dgm:pt modelId="{91EF6A94-2623-464B-8D5C-946F296B8FE8}">
      <dgm:prSet custT="1"/>
      <dgm:spPr/>
      <dgm:t>
        <a:bodyPr/>
        <a:lstStyle/>
        <a:p>
          <a:pPr rtl="0"/>
          <a:r>
            <a:rPr lang="fr-FR" sz="2000" baseline="0" dirty="0" smtClean="0"/>
            <a:t>Définition d’un tableau de bord de la maternité avec suivi d’indicateurs ciblés (accouchements-Césariennes-HPP-éclampsies-Transfusions-décès)</a:t>
          </a:r>
          <a:endParaRPr lang="fr-FR" sz="2000" dirty="0"/>
        </a:p>
      </dgm:t>
    </dgm:pt>
    <dgm:pt modelId="{DA01CEB7-3E6B-0942-840B-10F277EE505A}" type="parTrans" cxnId="{31A8A8C9-3590-D745-B9F5-D9A47A31DB13}">
      <dgm:prSet/>
      <dgm:spPr/>
      <dgm:t>
        <a:bodyPr/>
        <a:lstStyle/>
        <a:p>
          <a:endParaRPr lang="fr-FR"/>
        </a:p>
      </dgm:t>
    </dgm:pt>
    <dgm:pt modelId="{696FAAAA-806C-3947-AC5C-1E2E8A883288}" type="sibTrans" cxnId="{31A8A8C9-3590-D745-B9F5-D9A47A31DB13}">
      <dgm:prSet/>
      <dgm:spPr/>
      <dgm:t>
        <a:bodyPr/>
        <a:lstStyle/>
        <a:p>
          <a:endParaRPr lang="fr-FR"/>
        </a:p>
      </dgm:t>
    </dgm:pt>
    <dgm:pt modelId="{BE6EC8C2-92A8-2644-8F3E-CAC87302533B}">
      <dgm:prSet custT="1"/>
      <dgm:spPr/>
      <dgm:t>
        <a:bodyPr/>
        <a:lstStyle/>
        <a:p>
          <a:pPr rtl="0"/>
          <a:r>
            <a:rPr lang="fr-FR" sz="2000" baseline="0" dirty="0" smtClean="0"/>
            <a:t>Edition, diffusion et affichage, des procédures et protocoles (césarienne urgence code couleur-Check-list-FEI-HPP-éclampsie)</a:t>
          </a:r>
          <a:endParaRPr lang="fr-FR" sz="2000" dirty="0"/>
        </a:p>
      </dgm:t>
    </dgm:pt>
    <dgm:pt modelId="{95F6A7F2-47A9-B644-8AE0-70275C348145}" type="parTrans" cxnId="{D44D7A65-CFE8-6540-AA11-7E4F89C28BD1}">
      <dgm:prSet/>
      <dgm:spPr/>
      <dgm:t>
        <a:bodyPr/>
        <a:lstStyle/>
        <a:p>
          <a:endParaRPr lang="fr-FR"/>
        </a:p>
      </dgm:t>
    </dgm:pt>
    <dgm:pt modelId="{DFDD6211-AF86-4B4E-9A9C-67203457FE04}" type="sibTrans" cxnId="{D44D7A65-CFE8-6540-AA11-7E4F89C28BD1}">
      <dgm:prSet/>
      <dgm:spPr/>
      <dgm:t>
        <a:bodyPr/>
        <a:lstStyle/>
        <a:p>
          <a:endParaRPr lang="fr-FR"/>
        </a:p>
      </dgm:t>
    </dgm:pt>
    <dgm:pt modelId="{5D42866A-79A4-0745-A727-88F876D133C0}">
      <dgm:prSet custT="1"/>
      <dgm:spPr/>
      <dgm:t>
        <a:bodyPr/>
        <a:lstStyle/>
        <a:p>
          <a:pPr rtl="0"/>
          <a:r>
            <a:rPr lang="fr-FR" sz="2000" baseline="0" dirty="0" smtClean="0"/>
            <a:t>Analyse critiques rétrospective des dossiers (Revue de Morbidité et Mortalité sur mort maternelle-HPP-éclampsie-complications post </a:t>
          </a:r>
          <a:r>
            <a:rPr lang="fr-FR" sz="2000" baseline="0" dirty="0" err="1" smtClean="0"/>
            <a:t>abortum</a:t>
          </a:r>
          <a:r>
            <a:rPr lang="fr-FR" sz="2000" baseline="0" dirty="0" smtClean="0"/>
            <a:t>, indications des césariennes…)</a:t>
          </a:r>
          <a:endParaRPr lang="fr-FR" sz="2000" dirty="0"/>
        </a:p>
      </dgm:t>
    </dgm:pt>
    <dgm:pt modelId="{6BFF5C48-77D8-F849-AF72-2BAC1FAEBE7B}" type="parTrans" cxnId="{57536EB2-B7B4-B945-912B-64D599924E36}">
      <dgm:prSet/>
      <dgm:spPr/>
      <dgm:t>
        <a:bodyPr/>
        <a:lstStyle/>
        <a:p>
          <a:endParaRPr lang="fr-FR"/>
        </a:p>
      </dgm:t>
    </dgm:pt>
    <dgm:pt modelId="{1C5102AA-005F-5F43-A803-4B7F1B779737}" type="sibTrans" cxnId="{57536EB2-B7B4-B945-912B-64D599924E36}">
      <dgm:prSet/>
      <dgm:spPr/>
      <dgm:t>
        <a:bodyPr/>
        <a:lstStyle/>
        <a:p>
          <a:endParaRPr lang="fr-FR"/>
        </a:p>
      </dgm:t>
    </dgm:pt>
    <dgm:pt modelId="{9EC612F9-590B-4943-943A-6A145FE37E36}">
      <dgm:prSet custT="1"/>
      <dgm:spPr/>
      <dgm:t>
        <a:bodyPr/>
        <a:lstStyle/>
        <a:p>
          <a:pPr rtl="0"/>
          <a:r>
            <a:rPr lang="fr-FR" sz="2000" baseline="0" dirty="0" smtClean="0"/>
            <a:t>Circuits patient, dossier, médicament</a:t>
          </a:r>
          <a:endParaRPr lang="fr-FR" sz="2000" dirty="0"/>
        </a:p>
      </dgm:t>
    </dgm:pt>
    <dgm:pt modelId="{D00D28BC-9789-8047-BD82-C0D5A46BDD63}" type="parTrans" cxnId="{D8884A81-F649-DF43-AD73-5060486E29BF}">
      <dgm:prSet/>
      <dgm:spPr/>
      <dgm:t>
        <a:bodyPr/>
        <a:lstStyle/>
        <a:p>
          <a:endParaRPr lang="fr-FR"/>
        </a:p>
      </dgm:t>
    </dgm:pt>
    <dgm:pt modelId="{0CEAD910-FD3A-1547-9CE4-10C4323933C1}" type="sibTrans" cxnId="{D8884A81-F649-DF43-AD73-5060486E29BF}">
      <dgm:prSet/>
      <dgm:spPr/>
      <dgm:t>
        <a:bodyPr/>
        <a:lstStyle/>
        <a:p>
          <a:endParaRPr lang="fr-FR"/>
        </a:p>
      </dgm:t>
    </dgm:pt>
    <dgm:pt modelId="{38013A02-37F4-344C-AFBD-466AA271FA70}" type="pres">
      <dgm:prSet presAssocID="{B69339F6-EE95-4646-ACAC-D998814271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ACBA378-2680-7C4E-899A-7933810A00B1}" type="pres">
      <dgm:prSet presAssocID="{04F25170-CE47-3F41-8F42-4D6B1466D071}" presName="parentLin" presStyleCnt="0"/>
      <dgm:spPr/>
    </dgm:pt>
    <dgm:pt modelId="{82769725-50C8-7D4E-9340-0D619FAF2691}" type="pres">
      <dgm:prSet presAssocID="{04F25170-CE47-3F41-8F42-4D6B1466D071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A20B75E2-458E-EB46-9717-7B3B57C7B8AC}" type="pres">
      <dgm:prSet presAssocID="{04F25170-CE47-3F41-8F42-4D6B1466D07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9DAE01-7803-0747-B37B-F2DC0E200BB2}" type="pres">
      <dgm:prSet presAssocID="{04F25170-CE47-3F41-8F42-4D6B1466D071}" presName="negativeSpace" presStyleCnt="0"/>
      <dgm:spPr/>
    </dgm:pt>
    <dgm:pt modelId="{F235A653-6D3A-2740-BFF3-D90A5D63E02C}" type="pres">
      <dgm:prSet presAssocID="{04F25170-CE47-3F41-8F42-4D6B1466D071}" presName="childText" presStyleLbl="conFgAcc1" presStyleIdx="0" presStyleCnt="2">
        <dgm:presLayoutVars>
          <dgm:bulletEnabled val="1"/>
        </dgm:presLayoutVars>
      </dgm:prSet>
      <dgm:spPr/>
    </dgm:pt>
    <dgm:pt modelId="{082D768C-3270-B847-8B0C-B1C1CDC88CB2}" type="pres">
      <dgm:prSet presAssocID="{DB57444C-0C9E-6E43-8A34-CF4C23196DC3}" presName="spaceBetweenRectangles" presStyleCnt="0"/>
      <dgm:spPr/>
    </dgm:pt>
    <dgm:pt modelId="{A1F98223-8D2E-5D46-BE4C-7C2B103EE40C}" type="pres">
      <dgm:prSet presAssocID="{BC175B8D-A0C1-2843-A449-9BC9CC83390B}" presName="parentLin" presStyleCnt="0"/>
      <dgm:spPr/>
    </dgm:pt>
    <dgm:pt modelId="{28B967D6-40DF-DF4E-8B6C-F7A91E5F295B}" type="pres">
      <dgm:prSet presAssocID="{BC175B8D-A0C1-2843-A449-9BC9CC83390B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CC735672-AF8F-4143-90A5-757C85A23D8D}" type="pres">
      <dgm:prSet presAssocID="{BC175B8D-A0C1-2843-A449-9BC9CC83390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B86F2B-9187-DE4C-A091-8122696D5AA4}" type="pres">
      <dgm:prSet presAssocID="{BC175B8D-A0C1-2843-A449-9BC9CC83390B}" presName="negativeSpace" presStyleCnt="0"/>
      <dgm:spPr/>
    </dgm:pt>
    <dgm:pt modelId="{629AB0C4-EAE9-E844-BB79-CDDCAF30B2F7}" type="pres">
      <dgm:prSet presAssocID="{BC175B8D-A0C1-2843-A449-9BC9CC83390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D013D7A-DEEB-ED45-BFB8-F01F2087028A}" type="presOf" srcId="{04F25170-CE47-3F41-8F42-4D6B1466D071}" destId="{82769725-50C8-7D4E-9340-0D619FAF2691}" srcOrd="0" destOrd="0" presId="urn:microsoft.com/office/officeart/2005/8/layout/list1"/>
    <dgm:cxn modelId="{812A51E4-FBF0-134C-B6C1-5BF592E8B646}" type="presOf" srcId="{BC175B8D-A0C1-2843-A449-9BC9CC83390B}" destId="{CC735672-AF8F-4143-90A5-757C85A23D8D}" srcOrd="1" destOrd="0" presId="urn:microsoft.com/office/officeart/2005/8/layout/list1"/>
    <dgm:cxn modelId="{3B8740AF-1914-9241-83EB-4D917FF845BC}" type="presOf" srcId="{BC175B8D-A0C1-2843-A449-9BC9CC83390B}" destId="{28B967D6-40DF-DF4E-8B6C-F7A91E5F295B}" srcOrd="0" destOrd="0" presId="urn:microsoft.com/office/officeart/2005/8/layout/list1"/>
    <dgm:cxn modelId="{D8884A81-F649-DF43-AD73-5060486E29BF}" srcId="{BC175B8D-A0C1-2843-A449-9BC9CC83390B}" destId="{9EC612F9-590B-4943-943A-6A145FE37E36}" srcOrd="4" destOrd="0" parTransId="{D00D28BC-9789-8047-BD82-C0D5A46BDD63}" sibTransId="{0CEAD910-FD3A-1547-9CE4-10C4323933C1}"/>
    <dgm:cxn modelId="{942A6566-CBDD-CA41-BD08-BD1A0FA90A47}" type="presOf" srcId="{3282D157-A7CC-9046-9D39-5A45BE978F71}" destId="{629AB0C4-EAE9-E844-BB79-CDDCAF30B2F7}" srcOrd="0" destOrd="0" presId="urn:microsoft.com/office/officeart/2005/8/layout/list1"/>
    <dgm:cxn modelId="{991CE566-8A55-4949-824D-F7A24B488A4D}" srcId="{BC175B8D-A0C1-2843-A449-9BC9CC83390B}" destId="{3282D157-A7CC-9046-9D39-5A45BE978F71}" srcOrd="0" destOrd="0" parTransId="{BE06AA19-152B-8D49-8E8E-5F8E2C78E47D}" sibTransId="{AA1459AA-82FB-7741-BEE1-3FABCF84AF46}"/>
    <dgm:cxn modelId="{57536EB2-B7B4-B945-912B-64D599924E36}" srcId="{BC175B8D-A0C1-2843-A449-9BC9CC83390B}" destId="{5D42866A-79A4-0745-A727-88F876D133C0}" srcOrd="3" destOrd="0" parTransId="{6BFF5C48-77D8-F849-AF72-2BAC1FAEBE7B}" sibTransId="{1C5102AA-005F-5F43-A803-4B7F1B779737}"/>
    <dgm:cxn modelId="{B8A72BA3-E4CD-5340-98FB-CEF13C8A6BBE}" type="presOf" srcId="{04F25170-CE47-3F41-8F42-4D6B1466D071}" destId="{A20B75E2-458E-EB46-9717-7B3B57C7B8AC}" srcOrd="1" destOrd="0" presId="urn:microsoft.com/office/officeart/2005/8/layout/list1"/>
    <dgm:cxn modelId="{29F839C6-B5C5-9A42-AC16-6E6798F320A0}" type="presOf" srcId="{9EC612F9-590B-4943-943A-6A145FE37E36}" destId="{629AB0C4-EAE9-E844-BB79-CDDCAF30B2F7}" srcOrd="0" destOrd="4" presId="urn:microsoft.com/office/officeart/2005/8/layout/list1"/>
    <dgm:cxn modelId="{F712D658-8C54-D44A-9B47-A315C7DDFAD0}" srcId="{B69339F6-EE95-4646-ACAC-D9988142713F}" destId="{BC175B8D-A0C1-2843-A449-9BC9CC83390B}" srcOrd="1" destOrd="0" parTransId="{EC59EC28-C190-CF4A-B723-0B4C6C908599}" sibTransId="{B95D82FB-8BD5-C243-92CD-E1FFD4001158}"/>
    <dgm:cxn modelId="{14919B38-A03A-FA47-92BD-BD1E8DC1B68A}" type="presOf" srcId="{BE6EC8C2-92A8-2644-8F3E-CAC87302533B}" destId="{629AB0C4-EAE9-E844-BB79-CDDCAF30B2F7}" srcOrd="0" destOrd="2" presId="urn:microsoft.com/office/officeart/2005/8/layout/list1"/>
    <dgm:cxn modelId="{C77B0BDB-2A27-3841-97F0-237AC8D2DA7C}" srcId="{B69339F6-EE95-4646-ACAC-D9988142713F}" destId="{04F25170-CE47-3F41-8F42-4D6B1466D071}" srcOrd="0" destOrd="0" parTransId="{487F9D03-8A9D-DE49-AB49-17855DEB2411}" sibTransId="{DB57444C-0C9E-6E43-8A34-CF4C23196DC3}"/>
    <dgm:cxn modelId="{53CE9FD1-A702-854D-8B23-008707D2DE74}" type="presOf" srcId="{5D42866A-79A4-0745-A727-88F876D133C0}" destId="{629AB0C4-EAE9-E844-BB79-CDDCAF30B2F7}" srcOrd="0" destOrd="3" presId="urn:microsoft.com/office/officeart/2005/8/layout/list1"/>
    <dgm:cxn modelId="{D44D7A65-CFE8-6540-AA11-7E4F89C28BD1}" srcId="{BC175B8D-A0C1-2843-A449-9BC9CC83390B}" destId="{BE6EC8C2-92A8-2644-8F3E-CAC87302533B}" srcOrd="2" destOrd="0" parTransId="{95F6A7F2-47A9-B644-8AE0-70275C348145}" sibTransId="{DFDD6211-AF86-4B4E-9A9C-67203457FE04}"/>
    <dgm:cxn modelId="{31A8A8C9-3590-D745-B9F5-D9A47A31DB13}" srcId="{BC175B8D-A0C1-2843-A449-9BC9CC83390B}" destId="{91EF6A94-2623-464B-8D5C-946F296B8FE8}" srcOrd="1" destOrd="0" parTransId="{DA01CEB7-3E6B-0942-840B-10F277EE505A}" sibTransId="{696FAAAA-806C-3947-AC5C-1E2E8A883288}"/>
    <dgm:cxn modelId="{66BE6085-7C21-BF44-8D38-E8938D75AFD5}" type="presOf" srcId="{B69339F6-EE95-4646-ACAC-D9988142713F}" destId="{38013A02-37F4-344C-AFBD-466AA271FA70}" srcOrd="0" destOrd="0" presId="urn:microsoft.com/office/officeart/2005/8/layout/list1"/>
    <dgm:cxn modelId="{ADA70362-281B-024F-A36B-094E53EAB079}" type="presOf" srcId="{91EF6A94-2623-464B-8D5C-946F296B8FE8}" destId="{629AB0C4-EAE9-E844-BB79-CDDCAF30B2F7}" srcOrd="0" destOrd="1" presId="urn:microsoft.com/office/officeart/2005/8/layout/list1"/>
    <dgm:cxn modelId="{B0A7E7D8-2458-AD4A-87FD-0215EA23A9AF}" type="presParOf" srcId="{38013A02-37F4-344C-AFBD-466AA271FA70}" destId="{3ACBA378-2680-7C4E-899A-7933810A00B1}" srcOrd="0" destOrd="0" presId="urn:microsoft.com/office/officeart/2005/8/layout/list1"/>
    <dgm:cxn modelId="{2A372592-5581-B94B-98FF-48A7A8F1C5F4}" type="presParOf" srcId="{3ACBA378-2680-7C4E-899A-7933810A00B1}" destId="{82769725-50C8-7D4E-9340-0D619FAF2691}" srcOrd="0" destOrd="0" presId="urn:microsoft.com/office/officeart/2005/8/layout/list1"/>
    <dgm:cxn modelId="{5DA1D5E7-9683-514B-93EE-3FE363B2171B}" type="presParOf" srcId="{3ACBA378-2680-7C4E-899A-7933810A00B1}" destId="{A20B75E2-458E-EB46-9717-7B3B57C7B8AC}" srcOrd="1" destOrd="0" presId="urn:microsoft.com/office/officeart/2005/8/layout/list1"/>
    <dgm:cxn modelId="{2D88BB62-3F7B-6C42-923C-08A72955D55B}" type="presParOf" srcId="{38013A02-37F4-344C-AFBD-466AA271FA70}" destId="{EF9DAE01-7803-0747-B37B-F2DC0E200BB2}" srcOrd="1" destOrd="0" presId="urn:microsoft.com/office/officeart/2005/8/layout/list1"/>
    <dgm:cxn modelId="{E8622BC0-CE7D-824D-AF6A-3FD52F263E4C}" type="presParOf" srcId="{38013A02-37F4-344C-AFBD-466AA271FA70}" destId="{F235A653-6D3A-2740-BFF3-D90A5D63E02C}" srcOrd="2" destOrd="0" presId="urn:microsoft.com/office/officeart/2005/8/layout/list1"/>
    <dgm:cxn modelId="{E2035BA8-0671-634F-B837-F1E82D51A196}" type="presParOf" srcId="{38013A02-37F4-344C-AFBD-466AA271FA70}" destId="{082D768C-3270-B847-8B0C-B1C1CDC88CB2}" srcOrd="3" destOrd="0" presId="urn:microsoft.com/office/officeart/2005/8/layout/list1"/>
    <dgm:cxn modelId="{980E3D2D-3C22-C645-AF2C-4ABDAD763012}" type="presParOf" srcId="{38013A02-37F4-344C-AFBD-466AA271FA70}" destId="{A1F98223-8D2E-5D46-BE4C-7C2B103EE40C}" srcOrd="4" destOrd="0" presId="urn:microsoft.com/office/officeart/2005/8/layout/list1"/>
    <dgm:cxn modelId="{E65662B7-DD9F-4244-A2BC-9E007DB127BD}" type="presParOf" srcId="{A1F98223-8D2E-5D46-BE4C-7C2B103EE40C}" destId="{28B967D6-40DF-DF4E-8B6C-F7A91E5F295B}" srcOrd="0" destOrd="0" presId="urn:microsoft.com/office/officeart/2005/8/layout/list1"/>
    <dgm:cxn modelId="{12DC760C-639B-AA47-AC00-5628947C5FC5}" type="presParOf" srcId="{A1F98223-8D2E-5D46-BE4C-7C2B103EE40C}" destId="{CC735672-AF8F-4143-90A5-757C85A23D8D}" srcOrd="1" destOrd="0" presId="urn:microsoft.com/office/officeart/2005/8/layout/list1"/>
    <dgm:cxn modelId="{61351201-3B5A-9B46-96FB-40AE7F79C51B}" type="presParOf" srcId="{38013A02-37F4-344C-AFBD-466AA271FA70}" destId="{4DB86F2B-9187-DE4C-A091-8122696D5AA4}" srcOrd="5" destOrd="0" presId="urn:microsoft.com/office/officeart/2005/8/layout/list1"/>
    <dgm:cxn modelId="{AE2BCC60-1880-5C4B-8237-98570E1FC605}" type="presParOf" srcId="{38013A02-37F4-344C-AFBD-466AA271FA70}" destId="{629AB0C4-EAE9-E844-BB79-CDDCAF30B2F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DBBE25-C952-6046-9562-5CD442ABD96A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28E012-00A1-0B47-BF96-F5665C5EB50D}">
      <dgm:prSet custT="1"/>
      <dgm:spPr>
        <a:solidFill>
          <a:srgbClr val="724524"/>
        </a:solidFill>
      </dgm:spPr>
      <dgm:t>
        <a:bodyPr/>
        <a:lstStyle/>
        <a:p>
          <a:pPr rtl="0"/>
          <a:r>
            <a:rPr lang="fr-FR" sz="2000" baseline="0" dirty="0" smtClean="0"/>
            <a:t>Mise à niveau des moyens techniques de l’établissement :</a:t>
          </a:r>
          <a:endParaRPr lang="fr-FR" sz="2000" dirty="0"/>
        </a:p>
      </dgm:t>
    </dgm:pt>
    <dgm:pt modelId="{7C49C24A-E5B3-C04E-9311-44B2042A20F0}" type="parTrans" cxnId="{6682B549-669E-7249-829C-53169F8A2D5F}">
      <dgm:prSet/>
      <dgm:spPr/>
      <dgm:t>
        <a:bodyPr/>
        <a:lstStyle/>
        <a:p>
          <a:endParaRPr lang="fr-FR"/>
        </a:p>
      </dgm:t>
    </dgm:pt>
    <dgm:pt modelId="{D3B04D90-DA69-DD46-BB8A-A6ADA2212160}" type="sibTrans" cxnId="{6682B549-669E-7249-829C-53169F8A2D5F}">
      <dgm:prSet/>
      <dgm:spPr/>
      <dgm:t>
        <a:bodyPr/>
        <a:lstStyle/>
        <a:p>
          <a:endParaRPr lang="fr-FR"/>
        </a:p>
      </dgm:t>
    </dgm:pt>
    <dgm:pt modelId="{168D19F4-ABC6-E149-B9D5-49DA0303B251}">
      <dgm:prSet custT="1"/>
      <dgm:spPr/>
      <dgm:t>
        <a:bodyPr/>
        <a:lstStyle/>
        <a:p>
          <a:pPr rtl="0"/>
          <a:r>
            <a:rPr lang="fr-FR" sz="2000" baseline="0" dirty="0" smtClean="0"/>
            <a:t>soutien matériel centré sur les salles d’accouchements et bloc opératoire </a:t>
          </a:r>
          <a:endParaRPr lang="fr-FR" sz="2000" dirty="0"/>
        </a:p>
      </dgm:t>
    </dgm:pt>
    <dgm:pt modelId="{75903D1F-363C-7640-913D-3C96ADE29293}" type="parTrans" cxnId="{303423DF-5377-D844-86A1-CD3D821DC19C}">
      <dgm:prSet/>
      <dgm:spPr/>
      <dgm:t>
        <a:bodyPr/>
        <a:lstStyle/>
        <a:p>
          <a:endParaRPr lang="fr-FR"/>
        </a:p>
      </dgm:t>
    </dgm:pt>
    <dgm:pt modelId="{33B695E9-85EC-1040-8355-845844A5328B}" type="sibTrans" cxnId="{303423DF-5377-D844-86A1-CD3D821DC19C}">
      <dgm:prSet/>
      <dgm:spPr/>
      <dgm:t>
        <a:bodyPr/>
        <a:lstStyle/>
        <a:p>
          <a:endParaRPr lang="fr-FR"/>
        </a:p>
      </dgm:t>
    </dgm:pt>
    <dgm:pt modelId="{AB42FC79-D637-AE4D-BED6-9537D2AA8D18}">
      <dgm:prSet custT="1"/>
      <dgm:spPr/>
      <dgm:t>
        <a:bodyPr/>
        <a:lstStyle/>
        <a:p>
          <a:pPr rtl="0"/>
          <a:r>
            <a:rPr lang="fr-FR" sz="2000" baseline="0" dirty="0" smtClean="0"/>
            <a:t>sacs de recueil sang-horloges- bandelettes urinaires-gants de révision</a:t>
          </a:r>
          <a:endParaRPr lang="fr-FR" sz="2000" dirty="0"/>
        </a:p>
      </dgm:t>
    </dgm:pt>
    <dgm:pt modelId="{41BFD91C-0151-7A42-BE17-37CFBD608531}" type="parTrans" cxnId="{E75B8E53-BB3B-354B-985A-5BB377EFD5C0}">
      <dgm:prSet/>
      <dgm:spPr/>
      <dgm:t>
        <a:bodyPr/>
        <a:lstStyle/>
        <a:p>
          <a:endParaRPr lang="fr-FR"/>
        </a:p>
      </dgm:t>
    </dgm:pt>
    <dgm:pt modelId="{17180394-C000-6D46-A784-A6037D9D6234}" type="sibTrans" cxnId="{E75B8E53-BB3B-354B-985A-5BB377EFD5C0}">
      <dgm:prSet/>
      <dgm:spPr/>
      <dgm:t>
        <a:bodyPr/>
        <a:lstStyle/>
        <a:p>
          <a:endParaRPr lang="fr-FR"/>
        </a:p>
      </dgm:t>
    </dgm:pt>
    <dgm:pt modelId="{4C0C5AB4-4091-404F-A29F-1FBAA1176E2A}">
      <dgm:prSet custT="1"/>
      <dgm:spPr/>
      <dgm:t>
        <a:bodyPr/>
        <a:lstStyle/>
        <a:p>
          <a:pPr rtl="0"/>
          <a:r>
            <a:rPr lang="fr-FR" sz="2000" baseline="0" dirty="0" smtClean="0"/>
            <a:t>matériel chirurgical, moyens d’extraction fœtale, détecteurs de pouls fœtal, échographes. </a:t>
          </a:r>
          <a:endParaRPr lang="fr-FR" sz="2000" dirty="0"/>
        </a:p>
      </dgm:t>
    </dgm:pt>
    <dgm:pt modelId="{4E9E19FA-CC45-4445-8208-54877AE1DF72}" type="parTrans" cxnId="{5BAD2A2B-BC6E-8248-90DF-B998EB04E2EA}">
      <dgm:prSet/>
      <dgm:spPr/>
      <dgm:t>
        <a:bodyPr/>
        <a:lstStyle/>
        <a:p>
          <a:endParaRPr lang="fr-FR"/>
        </a:p>
      </dgm:t>
    </dgm:pt>
    <dgm:pt modelId="{252607D2-C1B1-0642-A8DE-6DDBC2BBEBF9}" type="sibTrans" cxnId="{5BAD2A2B-BC6E-8248-90DF-B998EB04E2EA}">
      <dgm:prSet/>
      <dgm:spPr/>
      <dgm:t>
        <a:bodyPr/>
        <a:lstStyle/>
        <a:p>
          <a:endParaRPr lang="fr-FR"/>
        </a:p>
      </dgm:t>
    </dgm:pt>
    <dgm:pt modelId="{A01F7D46-D121-0642-A1C2-13EEB06DE449}">
      <dgm:prSet custT="1"/>
      <dgm:spPr/>
      <dgm:t>
        <a:bodyPr/>
        <a:lstStyle/>
        <a:p>
          <a:pPr rtl="0"/>
          <a:r>
            <a:rPr lang="fr-FR" sz="2000" baseline="0" smtClean="0"/>
            <a:t>Organisation du bloc; chariots d’urgence, plateaux…</a:t>
          </a:r>
          <a:endParaRPr lang="fr-FR" sz="2000"/>
        </a:p>
      </dgm:t>
    </dgm:pt>
    <dgm:pt modelId="{3232A228-8B1E-8B4F-BA45-01414DE7911D}" type="parTrans" cxnId="{1E22ADF7-623B-5047-8B1D-D7F816786AAA}">
      <dgm:prSet/>
      <dgm:spPr/>
      <dgm:t>
        <a:bodyPr/>
        <a:lstStyle/>
        <a:p>
          <a:endParaRPr lang="fr-FR"/>
        </a:p>
      </dgm:t>
    </dgm:pt>
    <dgm:pt modelId="{9A48FB3A-C0A2-A841-BCE9-7BC6E1CD6FEA}" type="sibTrans" cxnId="{1E22ADF7-623B-5047-8B1D-D7F816786AAA}">
      <dgm:prSet/>
      <dgm:spPr/>
      <dgm:t>
        <a:bodyPr/>
        <a:lstStyle/>
        <a:p>
          <a:endParaRPr lang="fr-FR"/>
        </a:p>
      </dgm:t>
    </dgm:pt>
    <dgm:pt modelId="{CA107E75-D986-3349-898B-26084D27052A}">
      <dgm:prSet custT="1"/>
      <dgm:spPr/>
      <dgm:t>
        <a:bodyPr/>
        <a:lstStyle/>
        <a:p>
          <a:pPr rtl="0"/>
          <a:endParaRPr lang="fr-FR" sz="2000" dirty="0"/>
        </a:p>
      </dgm:t>
    </dgm:pt>
    <dgm:pt modelId="{7341D559-72A5-7D46-960A-83B4BF1843AC}" type="parTrans" cxnId="{47A85DA0-A5A1-6443-B133-EE4427DF417A}">
      <dgm:prSet/>
      <dgm:spPr/>
      <dgm:t>
        <a:bodyPr/>
        <a:lstStyle/>
        <a:p>
          <a:endParaRPr lang="fr-FR"/>
        </a:p>
      </dgm:t>
    </dgm:pt>
    <dgm:pt modelId="{F0ADF562-A042-3740-9E78-38A9A64BE1D9}" type="sibTrans" cxnId="{47A85DA0-A5A1-6443-B133-EE4427DF417A}">
      <dgm:prSet/>
      <dgm:spPr/>
      <dgm:t>
        <a:bodyPr/>
        <a:lstStyle/>
        <a:p>
          <a:endParaRPr lang="fr-FR"/>
        </a:p>
      </dgm:t>
    </dgm:pt>
    <dgm:pt modelId="{26FEC657-F3D9-CD45-A2F7-660920FA65E5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fr-FR" sz="2000" baseline="0" dirty="0" smtClean="0"/>
            <a:t>Développement d’un réseau de soins </a:t>
          </a:r>
          <a:r>
            <a:rPr lang="fr-FR" sz="2000" baseline="0" dirty="0" err="1" smtClean="0"/>
            <a:t>materno</a:t>
          </a:r>
          <a:r>
            <a:rPr lang="fr-FR" sz="2000" baseline="0" dirty="0" smtClean="0"/>
            <a:t>-infantile avec l’hôpital de </a:t>
          </a:r>
          <a:r>
            <a:rPr lang="fr-FR" sz="2000" baseline="0" dirty="0" err="1" smtClean="0"/>
            <a:t>Chancerelles</a:t>
          </a:r>
          <a:r>
            <a:rPr lang="fr-FR" sz="2000" baseline="0" dirty="0" smtClean="0"/>
            <a:t> comme hôpital de référence </a:t>
          </a:r>
          <a:endParaRPr lang="fr-FR" sz="2000" dirty="0"/>
        </a:p>
      </dgm:t>
    </dgm:pt>
    <dgm:pt modelId="{41BB52FC-3B4B-4747-8C46-7852515670F0}" type="parTrans" cxnId="{55B7EC53-BB7B-DE4F-B3E8-A55B6FCF6611}">
      <dgm:prSet/>
      <dgm:spPr/>
      <dgm:t>
        <a:bodyPr/>
        <a:lstStyle/>
        <a:p>
          <a:endParaRPr lang="fr-FR"/>
        </a:p>
      </dgm:t>
    </dgm:pt>
    <dgm:pt modelId="{994353E0-A855-E440-B540-385419A6BE40}" type="sibTrans" cxnId="{55B7EC53-BB7B-DE4F-B3E8-A55B6FCF6611}">
      <dgm:prSet/>
      <dgm:spPr/>
      <dgm:t>
        <a:bodyPr/>
        <a:lstStyle/>
        <a:p>
          <a:endParaRPr lang="fr-FR"/>
        </a:p>
      </dgm:t>
    </dgm:pt>
    <dgm:pt modelId="{BD0E56C8-5A37-B241-95A5-6F0C1C505758}">
      <dgm:prSet custT="1"/>
      <dgm:spPr>
        <a:solidFill>
          <a:srgbClr val="800000"/>
        </a:solidFill>
      </dgm:spPr>
      <dgm:t>
        <a:bodyPr/>
        <a:lstStyle/>
        <a:p>
          <a:pPr rtl="0"/>
          <a:r>
            <a:rPr lang="fr-FR" sz="2000" baseline="0" dirty="0" smtClean="0"/>
            <a:t>Participer à la formation des professionnels de santé :	</a:t>
          </a:r>
          <a:endParaRPr lang="fr-FR" sz="2000" dirty="0"/>
        </a:p>
      </dgm:t>
    </dgm:pt>
    <dgm:pt modelId="{3D4795F7-92BE-1249-9F4D-45333FDA785D}" type="parTrans" cxnId="{57DED24D-296A-E440-BC67-6DA140530650}">
      <dgm:prSet/>
      <dgm:spPr/>
      <dgm:t>
        <a:bodyPr/>
        <a:lstStyle/>
        <a:p>
          <a:endParaRPr lang="fr-FR"/>
        </a:p>
      </dgm:t>
    </dgm:pt>
    <dgm:pt modelId="{738ADA59-38D5-404C-8B70-8700ABE6D320}" type="sibTrans" cxnId="{57DED24D-296A-E440-BC67-6DA140530650}">
      <dgm:prSet/>
      <dgm:spPr/>
      <dgm:t>
        <a:bodyPr/>
        <a:lstStyle/>
        <a:p>
          <a:endParaRPr lang="fr-FR"/>
        </a:p>
      </dgm:t>
    </dgm:pt>
    <dgm:pt modelId="{2B38F545-B57E-DC46-8378-627F6435FEE0}">
      <dgm:prSet custT="1"/>
      <dgm:spPr/>
      <dgm:t>
        <a:bodyPr/>
        <a:lstStyle/>
        <a:p>
          <a:pPr rtl="0"/>
          <a:r>
            <a:rPr lang="fr-FR" sz="2000" baseline="0" dirty="0" smtClean="0"/>
            <a:t>Accompagner tous ces professionnels de santé dans leur pratique quotidienne</a:t>
          </a:r>
          <a:endParaRPr lang="fr-FR" sz="2000" dirty="0"/>
        </a:p>
      </dgm:t>
    </dgm:pt>
    <dgm:pt modelId="{3A3D93A1-5464-1944-B456-D2E016777874}" type="parTrans" cxnId="{81833BC0-003C-0448-8B4E-97766488910F}">
      <dgm:prSet/>
      <dgm:spPr/>
      <dgm:t>
        <a:bodyPr/>
        <a:lstStyle/>
        <a:p>
          <a:endParaRPr lang="fr-FR"/>
        </a:p>
      </dgm:t>
    </dgm:pt>
    <dgm:pt modelId="{15E6CEB5-5652-C44F-89C0-37A6DE7A1FD6}" type="sibTrans" cxnId="{81833BC0-003C-0448-8B4E-97766488910F}">
      <dgm:prSet/>
      <dgm:spPr/>
      <dgm:t>
        <a:bodyPr/>
        <a:lstStyle/>
        <a:p>
          <a:endParaRPr lang="fr-FR"/>
        </a:p>
      </dgm:t>
    </dgm:pt>
    <dgm:pt modelId="{04DFFE39-C4FC-3F4B-93D6-842D959B2D72}" type="pres">
      <dgm:prSet presAssocID="{C3DBBE25-C952-6046-9562-5CD442ABD9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54F189-46B8-2244-86CB-F664187C24A9}" type="pres">
      <dgm:prSet presAssocID="{F728E012-00A1-0B47-BF96-F5665C5EB50D}" presName="parentLin" presStyleCnt="0"/>
      <dgm:spPr/>
    </dgm:pt>
    <dgm:pt modelId="{F5D17E57-82D6-4845-8223-829247406379}" type="pres">
      <dgm:prSet presAssocID="{F728E012-00A1-0B47-BF96-F5665C5EB50D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B7D47B92-55FA-8C45-AE5B-93FA524BCE9D}" type="pres">
      <dgm:prSet presAssocID="{F728E012-00A1-0B47-BF96-F5665C5EB5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64FBCD-7895-F747-9DA5-49D0780DD191}" type="pres">
      <dgm:prSet presAssocID="{F728E012-00A1-0B47-BF96-F5665C5EB50D}" presName="negativeSpace" presStyleCnt="0"/>
      <dgm:spPr/>
    </dgm:pt>
    <dgm:pt modelId="{CE9115AD-4C4C-B741-A75C-E011EE33C49F}" type="pres">
      <dgm:prSet presAssocID="{F728E012-00A1-0B47-BF96-F5665C5EB50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3248DD-58CA-9842-8399-6046A7EA8F7A}" type="pres">
      <dgm:prSet presAssocID="{D3B04D90-DA69-DD46-BB8A-A6ADA2212160}" presName="spaceBetweenRectangles" presStyleCnt="0"/>
      <dgm:spPr/>
    </dgm:pt>
    <dgm:pt modelId="{AA6300DA-3DC8-5D43-8FEA-C56E6E06F1DA}" type="pres">
      <dgm:prSet presAssocID="{26FEC657-F3D9-CD45-A2F7-660920FA65E5}" presName="parentLin" presStyleCnt="0"/>
      <dgm:spPr/>
    </dgm:pt>
    <dgm:pt modelId="{6DC6777F-B373-344C-B9A2-30EF20EB69EC}" type="pres">
      <dgm:prSet presAssocID="{26FEC657-F3D9-CD45-A2F7-660920FA65E5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25F5FDAC-983E-DB44-AE48-F2ABB10A5AE7}" type="pres">
      <dgm:prSet presAssocID="{26FEC657-F3D9-CD45-A2F7-660920FA65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593CD2-65F2-E347-899F-78B55E0A3B1A}" type="pres">
      <dgm:prSet presAssocID="{26FEC657-F3D9-CD45-A2F7-660920FA65E5}" presName="negativeSpace" presStyleCnt="0"/>
      <dgm:spPr/>
    </dgm:pt>
    <dgm:pt modelId="{3A0CB1EF-87E8-A04F-8442-5A6522215BA2}" type="pres">
      <dgm:prSet presAssocID="{26FEC657-F3D9-CD45-A2F7-660920FA65E5}" presName="childText" presStyleLbl="conFgAcc1" presStyleIdx="1" presStyleCnt="3">
        <dgm:presLayoutVars>
          <dgm:bulletEnabled val="1"/>
        </dgm:presLayoutVars>
      </dgm:prSet>
      <dgm:spPr/>
    </dgm:pt>
    <dgm:pt modelId="{B73557A3-8FA1-954B-A298-AE8B43BC5828}" type="pres">
      <dgm:prSet presAssocID="{994353E0-A855-E440-B540-385419A6BE40}" presName="spaceBetweenRectangles" presStyleCnt="0"/>
      <dgm:spPr/>
    </dgm:pt>
    <dgm:pt modelId="{F79F8010-1C21-F14E-8955-B9682EB0C09C}" type="pres">
      <dgm:prSet presAssocID="{BD0E56C8-5A37-B241-95A5-6F0C1C505758}" presName="parentLin" presStyleCnt="0"/>
      <dgm:spPr/>
    </dgm:pt>
    <dgm:pt modelId="{EEACAD01-4173-0C4C-8D27-D8A5AFF0B4DE}" type="pres">
      <dgm:prSet presAssocID="{BD0E56C8-5A37-B241-95A5-6F0C1C505758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B8F31013-5981-8B45-B46A-8A2E64452032}" type="pres">
      <dgm:prSet presAssocID="{BD0E56C8-5A37-B241-95A5-6F0C1C5057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8C11D9-BE4F-E948-8457-57623D78A73D}" type="pres">
      <dgm:prSet presAssocID="{BD0E56C8-5A37-B241-95A5-6F0C1C505758}" presName="negativeSpace" presStyleCnt="0"/>
      <dgm:spPr/>
    </dgm:pt>
    <dgm:pt modelId="{2FB16139-E15E-1247-AC45-92692CCFFD64}" type="pres">
      <dgm:prSet presAssocID="{BD0E56C8-5A37-B241-95A5-6F0C1C50575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8211221-8CB6-5E45-9744-D79DA66D71E7}" type="presOf" srcId="{A01F7D46-D121-0642-A1C2-13EEB06DE449}" destId="{CE9115AD-4C4C-B741-A75C-E011EE33C49F}" srcOrd="0" destOrd="3" presId="urn:microsoft.com/office/officeart/2005/8/layout/list1"/>
    <dgm:cxn modelId="{439250AF-E49F-A84A-8F0F-C6B20DC59068}" type="presOf" srcId="{2B38F545-B57E-DC46-8378-627F6435FEE0}" destId="{2FB16139-E15E-1247-AC45-92692CCFFD64}" srcOrd="0" destOrd="0" presId="urn:microsoft.com/office/officeart/2005/8/layout/list1"/>
    <dgm:cxn modelId="{47A85DA0-A5A1-6443-B133-EE4427DF417A}" srcId="{A01F7D46-D121-0642-A1C2-13EEB06DE449}" destId="{CA107E75-D986-3349-898B-26084D27052A}" srcOrd="0" destOrd="0" parTransId="{7341D559-72A5-7D46-960A-83B4BF1843AC}" sibTransId="{F0ADF562-A042-3740-9E78-38A9A64BE1D9}"/>
    <dgm:cxn modelId="{55B7EC53-BB7B-DE4F-B3E8-A55B6FCF6611}" srcId="{C3DBBE25-C952-6046-9562-5CD442ABD96A}" destId="{26FEC657-F3D9-CD45-A2F7-660920FA65E5}" srcOrd="1" destOrd="0" parTransId="{41BB52FC-3B4B-4747-8C46-7852515670F0}" sibTransId="{994353E0-A855-E440-B540-385419A6BE40}"/>
    <dgm:cxn modelId="{AED33B5A-700A-D844-A165-954D86847EE7}" type="presOf" srcId="{26FEC657-F3D9-CD45-A2F7-660920FA65E5}" destId="{6DC6777F-B373-344C-B9A2-30EF20EB69EC}" srcOrd="0" destOrd="0" presId="urn:microsoft.com/office/officeart/2005/8/layout/list1"/>
    <dgm:cxn modelId="{0A11C6BD-4972-0545-9EDD-B60D82041C35}" type="presOf" srcId="{F728E012-00A1-0B47-BF96-F5665C5EB50D}" destId="{F5D17E57-82D6-4845-8223-829247406379}" srcOrd="0" destOrd="0" presId="urn:microsoft.com/office/officeart/2005/8/layout/list1"/>
    <dgm:cxn modelId="{57DED24D-296A-E440-BC67-6DA140530650}" srcId="{C3DBBE25-C952-6046-9562-5CD442ABD96A}" destId="{BD0E56C8-5A37-B241-95A5-6F0C1C505758}" srcOrd="2" destOrd="0" parTransId="{3D4795F7-92BE-1249-9F4D-45333FDA785D}" sibTransId="{738ADA59-38D5-404C-8B70-8700ABE6D320}"/>
    <dgm:cxn modelId="{303423DF-5377-D844-86A1-CD3D821DC19C}" srcId="{F728E012-00A1-0B47-BF96-F5665C5EB50D}" destId="{168D19F4-ABC6-E149-B9D5-49DA0303B251}" srcOrd="0" destOrd="0" parTransId="{75903D1F-363C-7640-913D-3C96ADE29293}" sibTransId="{33B695E9-85EC-1040-8355-845844A5328B}"/>
    <dgm:cxn modelId="{5AE2802B-8CED-3249-B866-959BB200E096}" type="presOf" srcId="{BD0E56C8-5A37-B241-95A5-6F0C1C505758}" destId="{B8F31013-5981-8B45-B46A-8A2E64452032}" srcOrd="1" destOrd="0" presId="urn:microsoft.com/office/officeart/2005/8/layout/list1"/>
    <dgm:cxn modelId="{A4DE4ED3-0019-4C4F-A07C-53AF8C91E57D}" type="presOf" srcId="{AB42FC79-D637-AE4D-BED6-9537D2AA8D18}" destId="{CE9115AD-4C4C-B741-A75C-E011EE33C49F}" srcOrd="0" destOrd="1" presId="urn:microsoft.com/office/officeart/2005/8/layout/list1"/>
    <dgm:cxn modelId="{DB0A771F-FBEF-9F43-8838-838DEB1FB800}" type="presOf" srcId="{C3DBBE25-C952-6046-9562-5CD442ABD96A}" destId="{04DFFE39-C4FC-3F4B-93D6-842D959B2D72}" srcOrd="0" destOrd="0" presId="urn:microsoft.com/office/officeart/2005/8/layout/list1"/>
    <dgm:cxn modelId="{060671D2-4B51-B84A-B6FF-F99AD68E7A9E}" type="presOf" srcId="{BD0E56C8-5A37-B241-95A5-6F0C1C505758}" destId="{EEACAD01-4173-0C4C-8D27-D8A5AFF0B4DE}" srcOrd="0" destOrd="0" presId="urn:microsoft.com/office/officeart/2005/8/layout/list1"/>
    <dgm:cxn modelId="{5BD01801-8AB7-584F-AB2D-DE2971968432}" type="presOf" srcId="{26FEC657-F3D9-CD45-A2F7-660920FA65E5}" destId="{25F5FDAC-983E-DB44-AE48-F2ABB10A5AE7}" srcOrd="1" destOrd="0" presId="urn:microsoft.com/office/officeart/2005/8/layout/list1"/>
    <dgm:cxn modelId="{5BAD2A2B-BC6E-8248-90DF-B998EB04E2EA}" srcId="{168D19F4-ABC6-E149-B9D5-49DA0303B251}" destId="{4C0C5AB4-4091-404F-A29F-1FBAA1176E2A}" srcOrd="1" destOrd="0" parTransId="{4E9E19FA-CC45-4445-8208-54877AE1DF72}" sibTransId="{252607D2-C1B1-0642-A8DE-6DDBC2BBEBF9}"/>
    <dgm:cxn modelId="{E75B8E53-BB3B-354B-985A-5BB377EFD5C0}" srcId="{168D19F4-ABC6-E149-B9D5-49DA0303B251}" destId="{AB42FC79-D637-AE4D-BED6-9537D2AA8D18}" srcOrd="0" destOrd="0" parTransId="{41BFD91C-0151-7A42-BE17-37CFBD608531}" sibTransId="{17180394-C000-6D46-A784-A6037D9D6234}"/>
    <dgm:cxn modelId="{D9BE895E-7982-4245-B691-9D7163262456}" type="presOf" srcId="{F728E012-00A1-0B47-BF96-F5665C5EB50D}" destId="{B7D47B92-55FA-8C45-AE5B-93FA524BCE9D}" srcOrd="1" destOrd="0" presId="urn:microsoft.com/office/officeart/2005/8/layout/list1"/>
    <dgm:cxn modelId="{B90DFD83-21F3-0441-B7AB-154BBAC8DCA7}" type="presOf" srcId="{4C0C5AB4-4091-404F-A29F-1FBAA1176E2A}" destId="{CE9115AD-4C4C-B741-A75C-E011EE33C49F}" srcOrd="0" destOrd="2" presId="urn:microsoft.com/office/officeart/2005/8/layout/list1"/>
    <dgm:cxn modelId="{6682B549-669E-7249-829C-53169F8A2D5F}" srcId="{C3DBBE25-C952-6046-9562-5CD442ABD96A}" destId="{F728E012-00A1-0B47-BF96-F5665C5EB50D}" srcOrd="0" destOrd="0" parTransId="{7C49C24A-E5B3-C04E-9311-44B2042A20F0}" sibTransId="{D3B04D90-DA69-DD46-BB8A-A6ADA2212160}"/>
    <dgm:cxn modelId="{1E22ADF7-623B-5047-8B1D-D7F816786AAA}" srcId="{F728E012-00A1-0B47-BF96-F5665C5EB50D}" destId="{A01F7D46-D121-0642-A1C2-13EEB06DE449}" srcOrd="1" destOrd="0" parTransId="{3232A228-8B1E-8B4F-BA45-01414DE7911D}" sibTransId="{9A48FB3A-C0A2-A841-BCE9-7BC6E1CD6FEA}"/>
    <dgm:cxn modelId="{1530CA39-DF78-934C-9088-53430FD61950}" type="presOf" srcId="{CA107E75-D986-3349-898B-26084D27052A}" destId="{CE9115AD-4C4C-B741-A75C-E011EE33C49F}" srcOrd="0" destOrd="4" presId="urn:microsoft.com/office/officeart/2005/8/layout/list1"/>
    <dgm:cxn modelId="{81833BC0-003C-0448-8B4E-97766488910F}" srcId="{BD0E56C8-5A37-B241-95A5-6F0C1C505758}" destId="{2B38F545-B57E-DC46-8378-627F6435FEE0}" srcOrd="0" destOrd="0" parTransId="{3A3D93A1-5464-1944-B456-D2E016777874}" sibTransId="{15E6CEB5-5652-C44F-89C0-37A6DE7A1FD6}"/>
    <dgm:cxn modelId="{1490CBB6-5586-AF43-8129-8828D96BEA6F}" type="presOf" srcId="{168D19F4-ABC6-E149-B9D5-49DA0303B251}" destId="{CE9115AD-4C4C-B741-A75C-E011EE33C49F}" srcOrd="0" destOrd="0" presId="urn:microsoft.com/office/officeart/2005/8/layout/list1"/>
    <dgm:cxn modelId="{2C2C10C9-B66E-8243-8DD8-42E81F476075}" type="presParOf" srcId="{04DFFE39-C4FC-3F4B-93D6-842D959B2D72}" destId="{1154F189-46B8-2244-86CB-F664187C24A9}" srcOrd="0" destOrd="0" presId="urn:microsoft.com/office/officeart/2005/8/layout/list1"/>
    <dgm:cxn modelId="{B7753862-0022-0F47-AC16-C0C08F786EB8}" type="presParOf" srcId="{1154F189-46B8-2244-86CB-F664187C24A9}" destId="{F5D17E57-82D6-4845-8223-829247406379}" srcOrd="0" destOrd="0" presId="urn:microsoft.com/office/officeart/2005/8/layout/list1"/>
    <dgm:cxn modelId="{EE51D6F3-8520-AF4B-976D-D08CEADF92ED}" type="presParOf" srcId="{1154F189-46B8-2244-86CB-F664187C24A9}" destId="{B7D47B92-55FA-8C45-AE5B-93FA524BCE9D}" srcOrd="1" destOrd="0" presId="urn:microsoft.com/office/officeart/2005/8/layout/list1"/>
    <dgm:cxn modelId="{C720FF3C-168E-E549-A73E-646C7E884B0B}" type="presParOf" srcId="{04DFFE39-C4FC-3F4B-93D6-842D959B2D72}" destId="{3A64FBCD-7895-F747-9DA5-49D0780DD191}" srcOrd="1" destOrd="0" presId="urn:microsoft.com/office/officeart/2005/8/layout/list1"/>
    <dgm:cxn modelId="{2D0C3330-03C8-1641-B0D0-57A18117BDCE}" type="presParOf" srcId="{04DFFE39-C4FC-3F4B-93D6-842D959B2D72}" destId="{CE9115AD-4C4C-B741-A75C-E011EE33C49F}" srcOrd="2" destOrd="0" presId="urn:microsoft.com/office/officeart/2005/8/layout/list1"/>
    <dgm:cxn modelId="{8FEF20BE-0727-A940-810F-8A9D3B57250B}" type="presParOf" srcId="{04DFFE39-C4FC-3F4B-93D6-842D959B2D72}" destId="{C43248DD-58CA-9842-8399-6046A7EA8F7A}" srcOrd="3" destOrd="0" presId="urn:microsoft.com/office/officeart/2005/8/layout/list1"/>
    <dgm:cxn modelId="{5ED50228-BE85-414C-B7FE-94FBEE792D91}" type="presParOf" srcId="{04DFFE39-C4FC-3F4B-93D6-842D959B2D72}" destId="{AA6300DA-3DC8-5D43-8FEA-C56E6E06F1DA}" srcOrd="4" destOrd="0" presId="urn:microsoft.com/office/officeart/2005/8/layout/list1"/>
    <dgm:cxn modelId="{EF1F0095-7705-5547-A239-228287706B89}" type="presParOf" srcId="{AA6300DA-3DC8-5D43-8FEA-C56E6E06F1DA}" destId="{6DC6777F-B373-344C-B9A2-30EF20EB69EC}" srcOrd="0" destOrd="0" presId="urn:microsoft.com/office/officeart/2005/8/layout/list1"/>
    <dgm:cxn modelId="{41F6C42B-4D1E-3042-BC72-03A5C0443128}" type="presParOf" srcId="{AA6300DA-3DC8-5D43-8FEA-C56E6E06F1DA}" destId="{25F5FDAC-983E-DB44-AE48-F2ABB10A5AE7}" srcOrd="1" destOrd="0" presId="urn:microsoft.com/office/officeart/2005/8/layout/list1"/>
    <dgm:cxn modelId="{7B0945F2-5AF4-6C41-8E56-4E1AE9DF8352}" type="presParOf" srcId="{04DFFE39-C4FC-3F4B-93D6-842D959B2D72}" destId="{75593CD2-65F2-E347-899F-78B55E0A3B1A}" srcOrd="5" destOrd="0" presId="urn:microsoft.com/office/officeart/2005/8/layout/list1"/>
    <dgm:cxn modelId="{089B2CE9-D970-E040-A092-5E072A3B257E}" type="presParOf" srcId="{04DFFE39-C4FC-3F4B-93D6-842D959B2D72}" destId="{3A0CB1EF-87E8-A04F-8442-5A6522215BA2}" srcOrd="6" destOrd="0" presId="urn:microsoft.com/office/officeart/2005/8/layout/list1"/>
    <dgm:cxn modelId="{E8E476E9-0EA1-B24E-B2E1-4ACCFFE3C068}" type="presParOf" srcId="{04DFFE39-C4FC-3F4B-93D6-842D959B2D72}" destId="{B73557A3-8FA1-954B-A298-AE8B43BC5828}" srcOrd="7" destOrd="0" presId="urn:microsoft.com/office/officeart/2005/8/layout/list1"/>
    <dgm:cxn modelId="{6A9BFB38-0448-5A49-BDAE-3EB4C0D1E51F}" type="presParOf" srcId="{04DFFE39-C4FC-3F4B-93D6-842D959B2D72}" destId="{F79F8010-1C21-F14E-8955-B9682EB0C09C}" srcOrd="8" destOrd="0" presId="urn:microsoft.com/office/officeart/2005/8/layout/list1"/>
    <dgm:cxn modelId="{AEC298AB-928E-534E-8BA7-3A5719C32AF7}" type="presParOf" srcId="{F79F8010-1C21-F14E-8955-B9682EB0C09C}" destId="{EEACAD01-4173-0C4C-8D27-D8A5AFF0B4DE}" srcOrd="0" destOrd="0" presId="urn:microsoft.com/office/officeart/2005/8/layout/list1"/>
    <dgm:cxn modelId="{6CF77904-B0AC-2C42-9589-0ED6739D44FB}" type="presParOf" srcId="{F79F8010-1C21-F14E-8955-B9682EB0C09C}" destId="{B8F31013-5981-8B45-B46A-8A2E64452032}" srcOrd="1" destOrd="0" presId="urn:microsoft.com/office/officeart/2005/8/layout/list1"/>
    <dgm:cxn modelId="{9DA6137C-6632-F04D-B3E1-418CEA99885D}" type="presParOf" srcId="{04DFFE39-C4FC-3F4B-93D6-842D959B2D72}" destId="{D08C11D9-BE4F-E948-8457-57623D78A73D}" srcOrd="9" destOrd="0" presId="urn:microsoft.com/office/officeart/2005/8/layout/list1"/>
    <dgm:cxn modelId="{D251DF24-63CE-4447-974F-3157F64952FA}" type="presParOf" srcId="{04DFFE39-C4FC-3F4B-93D6-842D959B2D72}" destId="{2FB16139-E15E-1247-AC45-92692CCFFD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987BC0-CDE4-0846-A903-2793937A8BE6}">
      <dsp:nvSpPr>
        <dsp:cNvPr id="0" name=""/>
        <dsp:cNvSpPr/>
      </dsp:nvSpPr>
      <dsp:spPr>
        <a:xfrm>
          <a:off x="0" y="353197"/>
          <a:ext cx="86868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479044" rIns="67419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(Port au Prince)</a:t>
          </a:r>
          <a:endParaRPr lang="fr-FR" sz="2400" kern="1200" dirty="0"/>
        </a:p>
      </dsp:txBody>
      <dsp:txXfrm>
        <a:off x="0" y="353197"/>
        <a:ext cx="8686800" cy="978075"/>
      </dsp:txXfrm>
    </dsp:sp>
    <dsp:sp modelId="{CC8577B8-04F9-514C-B693-767058450BDD}">
      <dsp:nvSpPr>
        <dsp:cNvPr id="0" name=""/>
        <dsp:cNvSpPr/>
      </dsp:nvSpPr>
      <dsp:spPr>
        <a:xfrm>
          <a:off x="434340" y="13717"/>
          <a:ext cx="6080760" cy="67896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Hôpital Universitaire public, SONUC</a:t>
          </a:r>
        </a:p>
      </dsp:txBody>
      <dsp:txXfrm>
        <a:off x="434340" y="13717"/>
        <a:ext cx="6080760" cy="678960"/>
      </dsp:txXfrm>
    </dsp:sp>
    <dsp:sp modelId="{A37FF24B-EE20-2A47-B281-A780A5A5720E}">
      <dsp:nvSpPr>
        <dsp:cNvPr id="0" name=""/>
        <dsp:cNvSpPr/>
      </dsp:nvSpPr>
      <dsp:spPr>
        <a:xfrm>
          <a:off x="0" y="1794952"/>
          <a:ext cx="8686800" cy="210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479044" rIns="67419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Accouchements : 4568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Morts maternelles : 10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Nombre de césariennes : 810 (17,7 %)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Autres interventions chirurgicales : 310</a:t>
          </a:r>
        </a:p>
      </dsp:txBody>
      <dsp:txXfrm>
        <a:off x="0" y="1794952"/>
        <a:ext cx="8686800" cy="2101050"/>
      </dsp:txXfrm>
    </dsp:sp>
    <dsp:sp modelId="{CB47C782-9B3A-2C4A-B17A-91E76AE05684}">
      <dsp:nvSpPr>
        <dsp:cNvPr id="0" name=""/>
        <dsp:cNvSpPr/>
      </dsp:nvSpPr>
      <dsp:spPr>
        <a:xfrm>
          <a:off x="434340" y="1455472"/>
          <a:ext cx="6080760" cy="6789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Activité 2012 :</a:t>
          </a:r>
          <a:endParaRPr lang="fr-FR" sz="2400" kern="1200" dirty="0"/>
        </a:p>
      </dsp:txBody>
      <dsp:txXfrm>
        <a:off x="434340" y="1455472"/>
        <a:ext cx="6080760" cy="678960"/>
      </dsp:txXfrm>
    </dsp:sp>
    <dsp:sp modelId="{7F5C76E3-6CDD-5142-8A4A-5C5CE5E8B9B0}">
      <dsp:nvSpPr>
        <dsp:cNvPr id="0" name=""/>
        <dsp:cNvSpPr/>
      </dsp:nvSpPr>
      <dsp:spPr>
        <a:xfrm>
          <a:off x="0" y="4359682"/>
          <a:ext cx="8686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2A023-9DAF-E844-A5AB-16FDE2AE539A}">
      <dsp:nvSpPr>
        <dsp:cNvPr id="0" name=""/>
        <dsp:cNvSpPr/>
      </dsp:nvSpPr>
      <dsp:spPr>
        <a:xfrm>
          <a:off x="434340" y="4020202"/>
          <a:ext cx="6080760" cy="67896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Mortalité maternelle = 218/100 000</a:t>
          </a:r>
          <a:endParaRPr lang="fr-FR" sz="2400" kern="1200" dirty="0"/>
        </a:p>
      </dsp:txBody>
      <dsp:txXfrm>
        <a:off x="434340" y="4020202"/>
        <a:ext cx="6080760" cy="6789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E8421-D7EE-1942-B806-84C0E0183A1A}" type="datetimeFigureOut">
              <a:rPr lang="fr-FR" smtClean="0"/>
              <a:pPr/>
              <a:t>18/02/2014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E10C0-B15C-C64F-BB43-5C69C7A334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41203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9D8195-2EDC-4DEC-84F7-72C9FEE6D16C}" type="datetimeFigureOut">
              <a:rPr lang="fr-FR"/>
              <a:pPr>
                <a:defRPr/>
              </a:pPr>
              <a:t>18/02/2014</a:t>
            </a:fld>
            <a:endParaRPr lang="fr-F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898821-CE86-487A-B03F-07B659BB31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3571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8821-CE86-487A-B03F-07B659BB313D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C02B0-F0D0-9745-BD46-416E337C59E2}" type="datetime1">
              <a:rPr lang="fr-FR" smtClean="0"/>
              <a:pPr>
                <a:defRPr/>
              </a:pPr>
              <a:t>18/02/2014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B70CA-56E4-E840-9656-8465C195E335}" type="datetime1">
              <a:rPr lang="fr-FR" smtClean="0"/>
              <a:pPr>
                <a:defRPr/>
              </a:pPr>
              <a:t>18/02/2014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6EE3A-2A31-3243-B3F2-B331BBC825C6}" type="datetime1">
              <a:rPr lang="fr-FR" smtClean="0"/>
              <a:pPr>
                <a:defRPr/>
              </a:pPr>
              <a:t>18/02/2014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69FB-F718-B944-9E97-8D2F1F5F4A08}" type="datetime1">
              <a:rPr lang="fr-FR" smtClean="0"/>
              <a:pPr>
                <a:defRPr/>
              </a:pPr>
              <a:t>18/02/2014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5B504-BFDC-41A7-8C27-30D638177DA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65675" y="1600200"/>
            <a:ext cx="40005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65675" y="3938588"/>
            <a:ext cx="40005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FAC5-C9E0-3942-8446-43CC4AE1D786}" type="datetime1">
              <a:rPr lang="fr-FR" smtClean="0"/>
              <a:pPr>
                <a:defRPr/>
              </a:pPr>
              <a:t>18/02/2014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E6C7-A5B3-4887-AF07-19749ACCCA5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6443A2-E0F3-E447-A871-9456753E5AE1}" type="datetime1">
              <a:rPr lang="fr-FR" smtClean="0"/>
              <a:pPr>
                <a:defRPr/>
              </a:pPr>
              <a:t>18/02/2014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F40BEA-B28D-8945-B6EB-EFC04CC0A708}" type="datetime1">
              <a:rPr lang="fr-FR" smtClean="0"/>
              <a:pPr>
                <a:defRPr/>
              </a:pPr>
              <a:t>18/02/2014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EBED7-FBDE-D34A-8259-93F50A45B9EF}" type="datetime1">
              <a:rPr lang="fr-FR" smtClean="0"/>
              <a:pPr>
                <a:defRPr/>
              </a:pPr>
              <a:t>18/02/2014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01D16-5A21-4256-AABF-F1B67368A99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67E2F-44A7-714D-B70F-5225E0EC2328}" type="datetime1">
              <a:rPr lang="fr-FR" smtClean="0"/>
              <a:pPr>
                <a:defRPr/>
              </a:pPr>
              <a:t>18/02/2014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29637-04E1-1946-B4E2-BC40247F96CB}" type="datetime1">
              <a:rPr lang="fr-FR" smtClean="0"/>
              <a:pPr>
                <a:defRPr/>
              </a:pPr>
              <a:t>18/02/2014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21059-BD85-DD43-BC32-765655A6AA67}" type="datetime1">
              <a:rPr lang="fr-FR" smtClean="0"/>
              <a:pPr>
                <a:defRPr/>
              </a:pPr>
              <a:t>18/02/2014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3962E-58F2-45E4-823F-8F798F2C1CE9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158BCB-2A21-1C45-A920-CA93DB1AF5AB}" type="datetime1">
              <a:rPr lang="fr-FR" smtClean="0"/>
              <a:pPr>
                <a:defRPr/>
              </a:pPr>
              <a:t>18/02/2014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9F211B-2F8F-524A-ACF9-D9B36BFDDB29}" type="datetime1">
              <a:rPr lang="fr-FR" smtClean="0"/>
              <a:pPr>
                <a:defRPr/>
              </a:pPr>
              <a:t>18/02/2014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46000">
              <a:schemeClr val="bg1">
                <a:tint val="100000"/>
                <a:shade val="90000"/>
                <a:alpha val="98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62DD37-D05A-7F4A-9B5D-E7FBB5C44BF2}" type="datetime1">
              <a:rPr lang="fr-FR" smtClean="0"/>
              <a:pPr>
                <a:defRPr/>
              </a:pPr>
              <a:t>18/02/2014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fr-FR" sz="2000" dirty="0" smtClean="0"/>
          </a:p>
          <a:p>
            <a:pPr algn="ctr" eaLnBrk="1" hangingPunct="1">
              <a:lnSpc>
                <a:spcPct val="80000"/>
              </a:lnSpc>
            </a:pPr>
            <a:endParaRPr lang="fr-F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514601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Mission </a:t>
            </a:r>
            <a:r>
              <a:rPr lang="fr-FR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HAITI</a:t>
            </a:r>
            <a:br>
              <a:rPr lang="fr-FR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</a:b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Maternité </a:t>
            </a:r>
            <a:r>
              <a:rPr lang="fr-FR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isaie</a:t>
            </a: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fr-FR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jeanty</a:t>
            </a:r>
            <a: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 </a:t>
            </a:r>
            <a:br>
              <a:rPr lang="fr-F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</a:br>
            <a:r>
              <a:rPr lang="fr-FR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Chancerelles</a:t>
            </a:r>
            <a:endParaRPr lang="fr-FR" sz="3200" b="1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  <p:pic>
        <p:nvPicPr>
          <p:cNvPr id="8196" name="Picture 4" descr="D:\GSF\Logo&amp;entêtes\logo GSF 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05065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ANd9GcR-m_Ci6gjwDwiRcvZC_-CEddwczu2R5o2p8dA7D09BH9ls__o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343400"/>
            <a:ext cx="26670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90800" y="4267200"/>
            <a:ext cx="2971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 BEDDOCK – D. </a:t>
            </a:r>
            <a:r>
              <a:rPr lang="fr-F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THERBY</a:t>
            </a:r>
          </a:p>
          <a:p>
            <a:endParaRPr lang="fr-FR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Décembre 2013</a:t>
            </a:r>
            <a:r>
              <a:rPr lang="fr-F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fr-F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799" y="228600"/>
            <a:ext cx="2605015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325562"/>
          </a:xfrm>
        </p:spPr>
        <p:txBody>
          <a:bodyPr/>
          <a:lstStyle/>
          <a:p>
            <a:pPr algn="ctr"/>
            <a:r>
              <a:rPr lang="fr-FR" sz="44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ECOLE DE </a:t>
            </a:r>
            <a:r>
              <a:rPr lang="fr-FR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Sages-femmes</a:t>
            </a:r>
            <a:r>
              <a:rPr lang="fr-FR" sz="44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r-FR" sz="44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fr-FR" sz="4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01D16-5A21-4256-AABF-F1B67368A9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676123363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544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752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soins obstétricaux et néonataux d’urgence de base</a:t>
            </a:r>
            <a:br>
              <a:rPr lang="fr-F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LES </a:t>
            </a:r>
            <a:r>
              <a:rPr lang="fr-FR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SONUBs</a:t>
            </a:r>
            <a:r>
              <a:rPr lang="fr-F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)</a:t>
            </a:r>
            <a:br>
              <a:rPr lang="fr-F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projet de 100 </a:t>
            </a:r>
            <a:r>
              <a:rPr lang="fr-FR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sonubs</a:t>
            </a:r>
            <a:r>
              <a:rPr lang="fr-F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d’ici 2016</a:t>
            </a:r>
            <a:br>
              <a:rPr lang="fr-F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 actuellement</a:t>
            </a:r>
            <a:endParaRPr lang="fr-FR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CE6C7-A5B3-4887-AF07-19749ACCCA5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" name="Espace réservé du contenu 8" descr="Cambodge HJP 2014-2-20.jpg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09600" y="2133600"/>
            <a:ext cx="7924800" cy="4114800"/>
          </a:xfrm>
        </p:spPr>
      </p:pic>
      <p:sp>
        <p:nvSpPr>
          <p:cNvPr id="11" name="ZoneTexte 10"/>
          <p:cNvSpPr txBox="1"/>
          <p:nvPr/>
        </p:nvSpPr>
        <p:spPr>
          <a:xfrm>
            <a:off x="609600" y="5105400"/>
            <a:ext cx="7924800" cy="1569660"/>
          </a:xfrm>
          <a:prstGeom prst="rect">
            <a:avLst/>
          </a:prstGeom>
          <a:solidFill>
            <a:srgbClr val="3C71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5 centres prévus et 2 déjà fonctionnels dans la capitale </a:t>
            </a:r>
            <a:endParaRPr lang="fr-FR" sz="2400" dirty="0" smtClean="0"/>
          </a:p>
          <a:p>
            <a:pPr algn="ctr"/>
            <a:r>
              <a:rPr lang="fr-FR" sz="2400" dirty="0" smtClean="0"/>
              <a:t>Port </a:t>
            </a:r>
            <a:r>
              <a:rPr lang="fr-FR" sz="2400" dirty="0"/>
              <a:t>au Prince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Béthanie et Place </a:t>
            </a:r>
            <a:r>
              <a:rPr lang="fr-FR" sz="2400" dirty="0" err="1"/>
              <a:t>Cazeau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1611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13" descr="IMG_0756.JPG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Espace réservé du contenu 12" descr="Cambodge HJP 2014-2-22.jpg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554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</a:t>
            </a:r>
            <a:r>
              <a:rPr lang="fr-FR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SONUBs</a:t>
            </a:r>
            <a:r>
              <a:rPr lang="fr-FR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685800" y="5990604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SONUB Petite place </a:t>
            </a:r>
            <a:r>
              <a:rPr lang="fr-FR" sz="2400" dirty="0" err="1" smtClean="0"/>
              <a:t>Cazeau</a:t>
            </a:r>
            <a:endParaRPr lang="fr-FR" sz="2400" dirty="0" smtClean="0"/>
          </a:p>
          <a:p>
            <a:pPr algn="ctr"/>
            <a:r>
              <a:rPr lang="fr-FR" sz="2400" dirty="0" smtClean="0"/>
              <a:t>Ventouse mécanique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2393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200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MATERNITé</a:t>
            </a:r>
            <a:r>
              <a:rPr lang="fr-FR" sz="32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fr-FR" sz="32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ISAIE JEANTY DE CHANCERELLES (MIJ</a:t>
            </a:r>
            <a:r>
              <a:rPr lang="fr-FR" sz="32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 :</a:t>
            </a:r>
            <a:r>
              <a:rPr lang="fr-FR" sz="32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fr-FR" sz="32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3200" b="1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EFFECTIF </a:t>
            </a:r>
            <a:r>
              <a:rPr lang="fr-FR" sz="3200" b="1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MéDICAL</a:t>
            </a:r>
            <a:r>
              <a:rPr lang="fr-FR" sz="3200" b="1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fr-FR" sz="3200" b="1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ET </a:t>
            </a:r>
            <a:r>
              <a:rPr lang="fr-FR" sz="3200" b="1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PARAméDICAL</a:t>
            </a:r>
            <a:endParaRPr lang="fr-FR" b="1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01D16-5A21-4256-AABF-F1B67368A99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13166327"/>
              </p:ext>
            </p:extLst>
          </p:nvPr>
        </p:nvGraphicFramePr>
        <p:xfrm>
          <a:off x="609600" y="1600200"/>
          <a:ext cx="7924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211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ambodge HJP 2014-2-19.jpg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3733800" cy="4114800"/>
          </a:xfr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325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Etat des lieux Maternité Isaïe </a:t>
            </a:r>
            <a:r>
              <a:rPr lang="fr-FR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Jeanty</a:t>
            </a:r>
            <a: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Rencontres avec les médecins de service</a:t>
            </a:r>
            <a:b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Propositions d’actions correctrices</a:t>
            </a:r>
            <a:endParaRPr lang="fr-FR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Espace réservé du contenu 7" descr="Cambodge HJP 2014-2-18.jpg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800600" y="1828800"/>
            <a:ext cx="3733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5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MIJ: AMELIORATIONS DES PRATIQUES EN UN AN …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319797824"/>
              </p:ext>
            </p:extLst>
          </p:nvPr>
        </p:nvGraphicFramePr>
        <p:xfrm>
          <a:off x="612775" y="1600200"/>
          <a:ext cx="8153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RENCONTRE DES MEDECINS DE SERVICE</a:t>
            </a:r>
          </a:p>
        </p:txBody>
      </p:sp>
      <p:pic>
        <p:nvPicPr>
          <p:cNvPr id="92164" name="Picture 4" descr="IMG_077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30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Cours théorique au Résidents</a:t>
            </a:r>
            <a:endParaRPr lang="fr-FR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Espace réservé du contenu 4" descr="IMG_0711.JPG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7999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1328738" y="1600200"/>
            <a:ext cx="7815262" cy="4111625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</a:pPr>
            <a:endParaRPr lang="fr-FR" sz="1800" smtClean="0"/>
          </a:p>
          <a:p>
            <a:pPr marL="273050" indent="-273050">
              <a:lnSpc>
                <a:spcPct val="90000"/>
              </a:lnSpc>
            </a:pPr>
            <a:endParaRPr lang="fr-FR" sz="1800" smtClean="0"/>
          </a:p>
          <a:p>
            <a:pPr marL="273050" indent="-273050">
              <a:lnSpc>
                <a:spcPct val="90000"/>
              </a:lnSpc>
            </a:pPr>
            <a:endParaRPr lang="fr-FR" sz="1800" smtClean="0"/>
          </a:p>
          <a:p>
            <a:pPr marL="273050" indent="-273050">
              <a:lnSpc>
                <a:spcPct val="90000"/>
              </a:lnSpc>
              <a:buFont typeface="Wingdings" pitchFamily="2" charset="2"/>
              <a:buNone/>
            </a:pPr>
            <a:endParaRPr lang="fr-FR" sz="1800" smtClean="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PRESENTATION DU </a:t>
            </a:r>
            <a:r>
              <a:rPr lang="fr-FR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PROJET</a:t>
            </a:r>
          </a:p>
          <a:p>
            <a:pPr algn="ctr"/>
            <a:r>
              <a:rPr lang="fr-FR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Réféchance</a:t>
            </a:r>
            <a:endParaRPr lang="fr-FR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3962E-58F2-45E4-823F-8F798F2C1CE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ORGANISMES Rencontrés 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14596695"/>
              </p:ext>
            </p:extLst>
          </p:nvPr>
        </p:nvGraphicFramePr>
        <p:xfrm>
          <a:off x="533400" y="1447800"/>
          <a:ext cx="81534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400800" cy="1295400"/>
          </a:xfrm>
        </p:spPr>
        <p:txBody>
          <a:bodyPr>
            <a:normAutofit/>
          </a:bodyPr>
          <a:lstStyle/>
          <a:p>
            <a:r>
              <a:rPr lang="fr-FR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Projet </a:t>
            </a:r>
            <a:r>
              <a:rPr lang="fr-FR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réféchance</a:t>
            </a:r>
            <a:endParaRPr lang="fr-FR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17311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Faire du centre </a:t>
            </a:r>
            <a:b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4000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obstétrico-gynecologique</a:t>
            </a:r>
            <a: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4000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isaie</a:t>
            </a:r>
            <a: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</a:t>
            </a:r>
            <a:r>
              <a:rPr lang="fr-FR" sz="4000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jeanty</a:t>
            </a:r>
            <a: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de </a:t>
            </a:r>
            <a:r>
              <a:rPr lang="fr-FR" sz="4000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chancerelles</a:t>
            </a:r>
            <a: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 centre d’excellence</a:t>
            </a:r>
            <a:b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4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pour Haïti</a:t>
            </a:r>
            <a:endParaRPr lang="fr-FR" sz="40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9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Direction Hôpital de </a:t>
            </a:r>
            <a:r>
              <a:rPr lang="fr-FR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fr-FR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hancerelles</a:t>
            </a:r>
            <a: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Docteur </a:t>
            </a:r>
            <a:r>
              <a:rPr lang="fr-FR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Fleurimon</a:t>
            </a:r>
            <a: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Directeur</a:t>
            </a:r>
            <a:endParaRPr lang="fr-FR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Espace réservé du contenu 4" descr="IMG_0737.JPG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0832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Direction de l’</a:t>
            </a:r>
            <a:r>
              <a:rPr lang="fr-FR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 de Sages-femmes (INSFSF)</a:t>
            </a:r>
            <a:endParaRPr lang="fr-F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Espace réservé du contenu 4" descr="IMG_0747.JPG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6737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Rendez-vous au ministère de la santé publique</a:t>
            </a:r>
            <a:endParaRPr lang="fr-FR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Image 6" descr="Cambodge HJP 2014-2-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6800" y="1371600"/>
            <a:ext cx="6985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09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Rencontre avec le Docteur Grandpierre</a:t>
            </a:r>
            <a:b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directeur de la Santé de la Famille</a:t>
            </a:r>
            <a:endParaRPr lang="fr-FR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Espace réservé du contenu 6" descr="IMG_0750.JPG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7239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462052212"/>
              </p:ext>
            </p:extLst>
          </p:nvPr>
        </p:nvGraphicFramePr>
        <p:xfrm>
          <a:off x="0" y="1524000"/>
          <a:ext cx="914400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Projet </a:t>
            </a:r>
            <a:r>
              <a:rPr lang="fr-FR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réféchance</a:t>
            </a:r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: les OBJECTIFS</a:t>
            </a:r>
            <a: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</a:p>
          <a:p>
            <a:pPr algn="ctr"/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Réduction </a:t>
            </a:r>
            <a: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 LA </a:t>
            </a:r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Morbidité  </a:t>
            </a:r>
            <a: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ET </a:t>
            </a:r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Mortalité </a:t>
            </a:r>
            <a:r>
              <a:rPr lang="fr-FR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MATERNELLE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3962E-58F2-45E4-823F-8F798F2C1CE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2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Projet </a:t>
            </a:r>
            <a:r>
              <a:rPr lang="fr-FR" sz="3200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réféchance</a:t>
            </a:r>
            <a:r>
              <a:rPr lang="fr-FR" sz="32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fr-FR" sz="32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32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LES MOYENS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942850546"/>
              </p:ext>
            </p:extLst>
          </p:nvPr>
        </p:nvGraphicFramePr>
        <p:xfrm>
          <a:off x="228600" y="1143000"/>
          <a:ext cx="8763000" cy="536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6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Projet </a:t>
            </a:r>
            <a:r>
              <a:rPr lang="fr-FR" sz="3600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réféchance</a:t>
            </a:r>
            <a:r>
              <a:rPr lang="fr-FR" sz="36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/>
            </a:r>
            <a:br>
              <a:rPr lang="fr-FR" sz="36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</a:br>
            <a:r>
              <a:rPr lang="fr-FR" sz="36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LES MOYENS à ISAIE JEANTY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00701197"/>
              </p:ext>
            </p:extLst>
          </p:nvPr>
        </p:nvGraphicFramePr>
        <p:xfrm>
          <a:off x="228600" y="12954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6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Projet </a:t>
            </a:r>
            <a:r>
              <a:rPr lang="fr-FR" sz="3600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réféchance</a:t>
            </a:r>
            <a:r>
              <a:rPr lang="fr-FR" sz="36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/>
            </a:r>
            <a:br>
              <a:rPr lang="fr-FR" sz="36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</a:br>
            <a:r>
              <a:rPr lang="fr-FR" sz="36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LES MOYENS A ISAIE JEANTY 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882028154"/>
              </p:ext>
            </p:extLst>
          </p:nvPr>
        </p:nvGraphicFramePr>
        <p:xfrm>
          <a:off x="0" y="1219200"/>
          <a:ext cx="91440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CE6C7-A5B3-4887-AF07-19749ACCCA5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L’indispensable horloge</a:t>
            </a:r>
            <a:endParaRPr lang="fr-FR" dirty="0"/>
          </a:p>
        </p:txBody>
      </p:sp>
      <p:pic>
        <p:nvPicPr>
          <p:cNvPr id="14" name="Espace réservé du contenu 13" descr="IMG_4130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Soutien Matériel à </a:t>
            </a:r>
            <a:r>
              <a:rPr lang="fr-FR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Isaie-Jeanty</a:t>
            </a:r>
            <a:endParaRPr lang="fr-FR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CE6C7-A5B3-4887-AF07-19749ACCCA5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2" name="Picture 4" descr="IMG_0735"/>
          <p:cNvPicPr>
            <a:picLocks noGrp="1"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09600" y="2209800"/>
            <a:ext cx="3733800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18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>
          <a:xfrm>
            <a:off x="15582" y="152400"/>
            <a:ext cx="9144000" cy="16764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LES MOYENS A l’INSTITUT NATIONAL Supérieur </a:t>
            </a:r>
            <a:br>
              <a:rPr lang="fr-FR" sz="2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2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 FORMATION DES SF</a:t>
            </a:r>
            <a:br>
              <a:rPr lang="fr-FR" sz="2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2000" i="1" cap="none" dirty="0" smtClean="0">
                <a:latin typeface="Calibri" pitchFamily="34" charset="0"/>
              </a:rPr>
              <a:t>Travailler </a:t>
            </a:r>
            <a:r>
              <a:rPr lang="fr-FR" sz="2000" i="1" cap="none" dirty="0">
                <a:latin typeface="Calibri" pitchFamily="34" charset="0"/>
              </a:rPr>
              <a:t>en partenariat avec l’école de SF</a:t>
            </a:r>
            <a:br>
              <a:rPr lang="fr-FR" sz="2000" i="1" cap="none" dirty="0">
                <a:latin typeface="Calibri" pitchFamily="34" charset="0"/>
              </a:rPr>
            </a:br>
            <a:endParaRPr lang="fr-FR" sz="2000" b="1" i="1" cap="none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01447375"/>
              </p:ext>
            </p:extLst>
          </p:nvPr>
        </p:nvGraphicFramePr>
        <p:xfrm>
          <a:off x="612775" y="1600200"/>
          <a:ext cx="8153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fr-FR" b="1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fr-F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Etat des Lieux :</a:t>
            </a: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752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Maternité ISAIE JEANTY </a:t>
            </a:r>
            <a:b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</a:br>
            <a: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de </a:t>
            </a:r>
            <a:r>
              <a:rPr lang="fr-FR" sz="4000" b="1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Chancerelles</a:t>
            </a:r>
            <a: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 </a:t>
            </a:r>
            <a:b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</a:br>
            <a:r>
              <a:rPr lang="fr-FR" sz="40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et son environnement</a:t>
            </a:r>
            <a:endParaRPr lang="fr-FR" sz="40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287691488"/>
              </p:ext>
            </p:extLst>
          </p:nvPr>
        </p:nvGraphicFramePr>
        <p:xfrm>
          <a:off x="0" y="10668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4000" b="1" u="sng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fr-FR" sz="4000" b="1" u="sng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36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SOUTIEN à LA FORMATION CONTINUE DES </a:t>
            </a:r>
            <a:r>
              <a:rPr lang="fr-FR" sz="3600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SONUB</a:t>
            </a:r>
            <a:r>
              <a:rPr lang="fr-FR" sz="2200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</a:t>
            </a:r>
            <a:r>
              <a:rPr lang="fr-FR" sz="24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fr-FR" sz="24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fr-FR" sz="2400" b="1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3962E-58F2-45E4-823F-8F798F2C1CE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3962E-58F2-45E4-823F-8F798F2C1CE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Image 2" descr="Cambodge HJP 2014-2-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6800" y="32728"/>
            <a:ext cx="7165613" cy="68252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152400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Signature de la convention de partenariat entre</a:t>
            </a:r>
          </a:p>
          <a:p>
            <a:pPr algn="ctr"/>
            <a:r>
              <a:rPr lang="fr-FR" sz="2800" dirty="0" smtClean="0"/>
              <a:t> le centre hospitalier </a:t>
            </a:r>
            <a:r>
              <a:rPr lang="fr-FR" sz="2800" dirty="0" err="1" smtClean="0"/>
              <a:t>Isaie-Jeanty</a:t>
            </a:r>
            <a:r>
              <a:rPr lang="fr-FR" sz="2800" dirty="0" smtClean="0"/>
              <a:t> de </a:t>
            </a:r>
            <a:r>
              <a:rPr lang="fr-FR" sz="2800" dirty="0" err="1" smtClean="0"/>
              <a:t>Chancerelles</a:t>
            </a:r>
            <a:endParaRPr lang="fr-FR" sz="2800" dirty="0" smtClean="0"/>
          </a:p>
          <a:p>
            <a:pPr algn="ctr"/>
            <a:r>
              <a:rPr lang="fr-FR" sz="2800" dirty="0" smtClean="0"/>
              <a:t> le Centre Hospitalier de Roubaix</a:t>
            </a:r>
          </a:p>
          <a:p>
            <a:pPr algn="ctr"/>
            <a:r>
              <a:rPr lang="fr-FR" sz="2800" dirty="0"/>
              <a:t>e</a:t>
            </a:r>
            <a:r>
              <a:rPr lang="fr-FR" sz="2800" dirty="0" smtClean="0"/>
              <a:t>t Gynécologie Sans Frontières 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2598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/>
          <a:lstStyle/>
          <a:p>
            <a:r>
              <a:rPr lang="fr-FR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Maternité ISAIE JEANTY de </a:t>
            </a:r>
            <a:r>
              <a:rPr lang="fr-FR" sz="32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Chancerelles</a:t>
            </a:r>
            <a:endParaRPr lang="fr-FR" sz="3200" b="1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5B504-BFDC-41A7-8C27-30D638177D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1029598226"/>
              </p:ext>
            </p:extLst>
          </p:nvPr>
        </p:nvGraphicFramePr>
        <p:xfrm>
          <a:off x="228600" y="14478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057400" y="5957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Image 5" descr="20092013-_DSC2436.D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152400"/>
            <a:ext cx="8610600" cy="5638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4800" y="5867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Entrée de l’Hôpital universitaire ISAIE JEANTY</a:t>
            </a:r>
          </a:p>
          <a:p>
            <a:pPr algn="ctr"/>
            <a:r>
              <a:rPr lang="fr-FR" sz="2400" dirty="0" smtClean="0"/>
              <a:t>  de </a:t>
            </a:r>
            <a:r>
              <a:rPr lang="fr-FR" sz="2400" dirty="0" err="1" smtClean="0"/>
              <a:t>Chancerelles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4992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5AED"/>
                </a:solidFill>
              </a:rPr>
              <a:t>Salle des suites couches</a:t>
            </a:r>
            <a:endParaRPr lang="fr-FR" dirty="0">
              <a:solidFill>
                <a:srgbClr val="FF5AED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01D16-5A21-4256-AABF-F1B67368A9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2" name="Espace réservé du contenu 11" descr="Cambodge HJP 2014-2-25.jpg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6551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5AED"/>
                </a:solidFill>
              </a:rPr>
              <a:t>Salle Hospitalisation Gynécologie</a:t>
            </a:r>
            <a:endParaRPr lang="fr-FR" dirty="0">
              <a:solidFill>
                <a:srgbClr val="FF5AED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Espace réservé du contenu 4" descr="IMG_6108.JPG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7660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5AED"/>
                </a:solidFill>
              </a:rPr>
              <a:t>Salle des grossesses pathologiques</a:t>
            </a:r>
            <a:endParaRPr lang="fr-FR" dirty="0">
              <a:solidFill>
                <a:srgbClr val="FF5AED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80CD-A0D9-497A-A8FB-5607EEE084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Image 6" descr="IMG_079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9200" y="14478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Cambodge HJP 2014-2-15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20762"/>
          </a:xfrm>
        </p:spPr>
        <p:txBody>
          <a:bodyPr/>
          <a:lstStyle/>
          <a:p>
            <a:pPr algn="ctr"/>
            <a:r>
              <a:rPr lang="fr-FR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ECOLE DE </a:t>
            </a:r>
            <a:r>
              <a:rPr lang="fr-FR" sz="3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Sages-femmes</a:t>
            </a:r>
            <a:br>
              <a:rPr lang="fr-FR" sz="3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sz="2400" b="1" cap="none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Reconstruction sur le site de </a:t>
            </a:r>
            <a:r>
              <a:rPr lang="fr-FR" sz="2400" b="1" cap="none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fr-FR" sz="2400" b="1" cap="none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hancerelles</a:t>
            </a:r>
            <a:r>
              <a:rPr lang="fr-FR" sz="2400" b="1" cap="none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, financée par le FNUAP</a:t>
            </a:r>
            <a:endParaRPr lang="fr-FR" sz="2400" b="1" cap="none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3962E-58F2-45E4-823F-8F798F2C1C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Espace réservé du contenu 7" descr="Cambodge HJP 2014-2-7.jpg"/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ZoneTexte 9"/>
          <p:cNvSpPr txBox="1"/>
          <p:nvPr/>
        </p:nvSpPr>
        <p:spPr>
          <a:xfrm>
            <a:off x="609600" y="6096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Inauguration de l’</a:t>
            </a:r>
            <a:r>
              <a:rPr lang="fr-FR" sz="2400" dirty="0"/>
              <a:t>é</a:t>
            </a:r>
            <a:r>
              <a:rPr lang="fr-FR" sz="2400" dirty="0" smtClean="0"/>
              <a:t>cole de Sage-Femme Octobre 2013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2784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 - &amp;quot;Mission HAITI&amp;#x0D;&amp;#x0A;Maternité isaie jeanty &amp;#x0D;&amp;#x0A;Chancerelles&amp;quot;&quot;/&gt;&lt;property id=&quot;20307&quot; value=&quot;256&quot;/&gt;&lt;/object&gt;&lt;object type=&quot;3&quot; unique_id=&quot;10005&quot;&gt;&lt;property id=&quot;20148&quot; value=&quot;5&quot;/&gt;&lt;property id=&quot;20300&quot; value=&quot;Diapositive 2 - &amp;quot;Faire du centre &amp;#x0D;&amp;#x0A;obstétrico-gynecologique&amp;#x0D;&amp;#x0A;isaie –jeanty de chancerelles&amp;#x0D;&amp;#x0A;un centre d’excellence&amp;#x0D;&amp;#x0A;pour Haïti&amp;quot;&quot;/&gt;&lt;property id=&quot;20307&quot; value=&quot;431&quot;/&gt;&lt;/object&gt;&lt;object type=&quot;3&quot; unique_id=&quot;10006&quot;&gt;&lt;property id=&quot;20148&quot; value=&quot;5&quot;/&gt;&lt;property id=&quot;20300&quot; value=&quot;Diapositive 3 - &amp;quot;Maternité ISAIE JEANTY &amp;#x0D;&amp;#x0A;de Chancerelles &amp;#x0D;&amp;#x0A;et son environnement&amp;quot;&quot;/&gt;&lt;property id=&quot;20307&quot; value=&quot;412&quot;/&gt;&lt;/object&gt;&lt;object type=&quot;3&quot; unique_id=&quot;10007&quot;&gt;&lt;property id=&quot;20148&quot; value=&quot;5&quot;/&gt;&lt;property id=&quot;20300&quot; value=&quot;Diapositive 4 - &amp;quot;Maternité ISAIE JEANTY de Chancerelles&amp;quot;&quot;/&gt;&lt;property id=&quot;20307&quot; value=&quot;320&quot;/&gt;&lt;/object&gt;&lt;object type=&quot;3&quot; unique_id=&quot;10008&quot;&gt;&lt;property id=&quot;20148&quot; value=&quot;5&quot;/&gt;&lt;property id=&quot;20300&quot; value=&quot;Diapositive 5&quot;/&gt;&lt;property id=&quot;20307&quot; value=&quot;413&quot;/&gt;&lt;/object&gt;&lt;object type=&quot;3&quot; unique_id=&quot;10009&quot;&gt;&lt;property id=&quot;20148&quot; value=&quot;5&quot;/&gt;&lt;property id=&quot;20300&quot; value=&quot;Diapositive 6 - &amp;quot;Salle des suites couches&amp;quot;&quot;/&gt;&lt;property id=&quot;20307&quot; value=&quot;421&quot;/&gt;&lt;/object&gt;&lt;object type=&quot;3&quot; unique_id=&quot;10010&quot;&gt;&lt;property id=&quot;20148&quot; value=&quot;5&quot;/&gt;&lt;property id=&quot;20300&quot; value=&quot;Diapositive 7 - &amp;quot;Salle Hospitalisation Gynécologie&amp;quot;&quot;/&gt;&lt;property id=&quot;20307&quot; value=&quot;422&quot;/&gt;&lt;/object&gt;&lt;object type=&quot;3&quot; unique_id=&quot;10011&quot;&gt;&lt;property id=&quot;20148&quot; value=&quot;5&quot;/&gt;&lt;property id=&quot;20300&quot; value=&quot;Diapositive 8 - &amp;quot;Salle des grossesses pathologiques&amp;quot;&quot;/&gt;&lt;property id=&quot;20307&quot; value=&quot;423&quot;/&gt;&lt;/object&gt;&lt;object type=&quot;3&quot; unique_id=&quot;10012&quot;&gt;&lt;property id=&quot;20148&quot; value=&quot;5&quot;/&gt;&lt;property id=&quot;20300&quot; value=&quot;Diapositive 9 - &amp;quot;ECOLE DE Sages-femmes&amp;#x0D;&amp;#x0A;Reconstruction sur le site de Chancerelles , financée par le FNUAP&amp;quot;&quot;/&gt;&lt;property id=&quot;20307&quot; value=&quot;414&quot;/&gt;&lt;/object&gt;&lt;object type=&quot;3&quot; unique_id=&quot;10013&quot;&gt;&lt;property id=&quot;20148&quot; value=&quot;5&quot;/&gt;&lt;property id=&quot;20300&quot; value=&quot;Diapositive 10 - &amp;quot;ECOLE DE Sages-femmes&amp;#x0D;&amp;#x0A;&amp;quot;&quot;/&gt;&lt;property id=&quot;20307&quot; value=&quot;415&quot;/&gt;&lt;/object&gt;&lt;object type=&quot;3&quot; unique_id=&quot;10014&quot;&gt;&lt;property id=&quot;20148&quot; value=&quot;5&quot;/&gt;&lt;property id=&quot;20300&quot; value=&quot;Diapositive 11 - &amp;quot;Les soins obstétricaux et néonataux d’urgence de base&amp;#x0D;&amp;#x0A;( LES SONUBs )&amp;#x0D;&amp;#x0A; projet de 100 sonubs d’ici 2016&amp;#x0D;&amp;#x0A;45 act&quot;/&gt;&lt;property id=&quot;20307&quot; value=&quot;416&quot;/&gt;&lt;/object&gt;&lt;object type=&quot;3&quot; unique_id=&quot;10015&quot;&gt;&lt;property id=&quot;20148&quot; value=&quot;5&quot;/&gt;&lt;property id=&quot;20300&quot; value=&quot;Diapositive 12 - &amp;quot;LES SONUBs&amp;#x0D;&amp;#x0A;&amp;quot;&quot;/&gt;&lt;property id=&quot;20307&quot; value=&quot;417&quot;/&gt;&lt;/object&gt;&lt;object type=&quot;3&quot; unique_id=&quot;10016&quot;&gt;&lt;property id=&quot;20148&quot; value=&quot;5&quot;/&gt;&lt;property id=&quot;20300&quot; value=&quot;Diapositive 13 - &amp;quot;MATERNITé ISAIE JEANTY DE CHANCERELLES (MIJ) :&amp;#x0D;&amp;#x0A;EFFECTIF MéDICAL ET PARAméDICAL&amp;quot;&quot;/&gt;&lt;property id=&quot;20307&quot; value=&quot;418&quot;/&gt;&lt;/object&gt;&lt;object type=&quot;3&quot; unique_id=&quot;10017&quot;&gt;&lt;property id=&quot;20148&quot; value=&quot;5&quot;/&gt;&lt;property id=&quot;20300&quot; value=&quot;Diapositive 14 - &amp;quot;Etat des lieux Maternité Isaïe Jeanty &amp;#x0D;&amp;#x0A;Rencontres avec les médecins de service&amp;#x0D;&amp;#x0A;Propositions d’actions correc&quot;/&gt;&lt;property id=&quot;20307&quot; value=&quot;419&quot;/&gt;&lt;/object&gt;&lt;object type=&quot;3&quot; unique_id=&quot;10018&quot;&gt;&lt;property id=&quot;20148&quot; value=&quot;5&quot;/&gt;&lt;property id=&quot;20300&quot; value=&quot;Diapositive 15 - &amp;quot;MIJ: AMELIORATIONS DES PRATIQUES EN UN AN …&amp;quot;&quot;/&gt;&lt;property id=&quot;20307&quot; value=&quot;404&quot;/&gt;&lt;/object&gt;&lt;object type=&quot;3&quot; unique_id=&quot;10019&quot;&gt;&lt;property id=&quot;20148&quot; value=&quot;5&quot;/&gt;&lt;property id=&quot;20300&quot; value=&quot;Diapositive 16 - &amp;quot;RENCONTRE DES MEDECINS DE SERVICE&amp;quot;&quot;/&gt;&lt;property id=&quot;20307&quot; value=&quot;420&quot;/&gt;&lt;/object&gt;&lt;object type=&quot;3&quot; unique_id=&quot;10020&quot;&gt;&lt;property id=&quot;20148&quot; value=&quot;5&quot;/&gt;&lt;property id=&quot;20300&quot; value=&quot;Diapositive 17 - &amp;quot;Cours théorique au Résidents&amp;quot;&quot;/&gt;&lt;property id=&quot;20307&quot; value=&quot;430&quot;/&gt;&lt;/object&gt;&lt;object type=&quot;3&quot; unique_id=&quot;10021&quot;&gt;&lt;property id=&quot;20148&quot; value=&quot;5&quot;/&gt;&lt;property id=&quot;20300&quot; value=&quot;Diapositive 18&quot;/&gt;&lt;property id=&quot;20307&quot; value=&quot;396&quot;/&gt;&lt;/object&gt;&lt;object type=&quot;3&quot; unique_id=&quot;10022&quot;&gt;&lt;property id=&quot;20148&quot; value=&quot;5&quot;/&gt;&lt;property id=&quot;20300&quot; value=&quot;Diapositive 19 - &amp;quot;ORGANISMES Rencontrés &amp;quot;&quot;/&gt;&lt;property id=&quot;20307&quot; value=&quot;411&quot;/&gt;&lt;/object&gt;&lt;object type=&quot;3&quot; unique_id=&quot;10023&quot;&gt;&lt;property id=&quot;20148&quot; value=&quot;5&quot;/&gt;&lt;property id=&quot;20300&quot; value=&quot;Diapositive 20 - &amp;quot;Direction Hôpital de Chancerelles&amp;#x0D;&amp;#x0A;Docteur Fleurimon : Directeur&amp;quot;&quot;/&gt;&lt;property id=&quot;20307&quot; value=&quot;424&quot;/&gt;&lt;/object&gt;&lt;object type=&quot;3&quot; unique_id=&quot;10024&quot;&gt;&lt;property id=&quot;20148&quot; value=&quot;5&quot;/&gt;&lt;property id=&quot;20300&quot; value=&quot;Diapositive 21 - &amp;quot;Direction de l’école de Sages-femmes (INSFSF)&amp;quot;&quot;/&gt;&lt;property id=&quot;20307&quot; value=&quot;425&quot;/&gt;&lt;/object&gt;&lt;object type=&quot;3&quot; unique_id=&quot;10025&quot;&gt;&lt;property id=&quot;20148&quot; value=&quot;5&quot;/&gt;&lt;property id=&quot;20300&quot; value=&quot;Diapositive 22 - &amp;quot;Rendez-vous au ministère de la santé publique&amp;quot;&quot;/&gt;&lt;property id=&quot;20307&quot; value=&quot;426&quot;/&gt;&lt;/object&gt;&lt;object type=&quot;3&quot; unique_id=&quot;10026&quot;&gt;&lt;property id=&quot;20148&quot; value=&quot;5&quot;/&gt;&lt;property id=&quot;20300&quot; value=&quot;Diapositive 23 - &amp;quot;Rencontre avec le Docteur Grandpierre&amp;#x0D;&amp;#x0A;directeur de la Santé de la Famille&amp;quot;&quot;/&gt;&lt;property id=&quot;20307&quot; value=&quot;427&quot;/&gt;&lt;/object&gt;&lt;object type=&quot;3&quot; unique_id=&quot;10027&quot;&gt;&lt;property id=&quot;20148&quot; value=&quot;5&quot;/&gt;&lt;property id=&quot;20300&quot; value=&quot;Diapositive 24&quot;/&gt;&lt;property id=&quot;20307&quot; value=&quot;397&quot;/&gt;&lt;/object&gt;&lt;object type=&quot;3&quot; unique_id=&quot;10028&quot;&gt;&lt;property id=&quot;20148&quot; value=&quot;5&quot;/&gt;&lt;property id=&quot;20300&quot; value=&quot;Diapositive 25 - &amp;quot;Projet réféchance&amp;#x0D;&amp;#x0A;LES MOYENS&amp;quot;&quot;/&gt;&lt;property id=&quot;20307&quot; value=&quot;408&quot;/&gt;&lt;/object&gt;&lt;object type=&quot;3&quot; unique_id=&quot;10029&quot;&gt;&lt;property id=&quot;20148&quot; value=&quot;5&quot;/&gt;&lt;property id=&quot;20300&quot; value=&quot;Diapositive 26 - &amp;quot;Projet réféchance&amp;#x0D;&amp;#x0A;LES MOYENS à ISAIE JEANTY&amp;quot;&quot;/&gt;&lt;property id=&quot;20307&quot; value=&quot;390&quot;/&gt;&lt;/object&gt;&lt;object type=&quot;3&quot; unique_id=&quot;10030&quot;&gt;&lt;property id=&quot;20148&quot; value=&quot;5&quot;/&gt;&lt;property id=&quot;20300&quot; value=&quot;Diapositive 27 - &amp;quot;Projet réféchance&amp;#x0D;&amp;#x0A;LES MOYENS A ISAIE JEANTY &amp;quot;&quot;/&gt;&lt;property id=&quot;20307&quot; value=&quot;389&quot;/&gt;&lt;/object&gt;&lt;object type=&quot;3&quot; unique_id=&quot;10031&quot;&gt;&lt;property id=&quot;20148&quot; value=&quot;5&quot;/&gt;&lt;property id=&quot;20300&quot; value=&quot;Diapositive 28 - &amp;quot;Soutien Matériel à Isaie-Jeanty&amp;quot;&quot;/&gt;&lt;property id=&quot;20307&quot; value=&quot;428&quot;/&gt;&lt;/object&gt;&lt;object type=&quot;3&quot; unique_id=&quot;10032&quot;&gt;&lt;property id=&quot;20148&quot; value=&quot;5&quot;/&gt;&lt;property id=&quot;20300&quot; value=&quot;Diapositive 29 - &amp;quot;LES MOYENS A l’INSTITUT NATIONAL Supérieur &amp;#x0D;&amp;#x0A;DE FORMATION DES SF&amp;#x0D;&amp;#x0A;Travailler en partenariat avec l’école de SF&quot;/&gt;&lt;property id=&quot;20307&quot; value=&quot;409&quot;/&gt;&lt;/object&gt;&lt;object type=&quot;3&quot; unique_id=&quot;10033&quot;&gt;&lt;property id=&quot;20148&quot; value=&quot;5&quot;/&gt;&lt;property id=&quot;20300&quot; value=&quot;Diapositive 30 - &amp;quot;&amp;#x0D;&amp;#x0A;SOUTIEN à LA FORMATION CONTINUE DES SONUBs&amp;#x0D;&amp;#x0A;&amp;quot;&quot;/&gt;&lt;property id=&quot;20307&quot; value=&quot;402&quot;/&gt;&lt;/object&gt;&lt;object type=&quot;3&quot; unique_id=&quot;10034&quot;&gt;&lt;property id=&quot;20148&quot; value=&quot;5&quot;/&gt;&lt;property id=&quot;20300&quot; value=&quot;Diapositive 31&quot;/&gt;&lt;property id=&quot;20307&quot; value=&quot;42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2454</TotalTime>
  <Words>857</Words>
  <Application>Microsoft Office PowerPoint</Application>
  <PresentationFormat>Affichage à l'écran (4:3)</PresentationFormat>
  <Paragraphs>170</Paragraphs>
  <Slides>31</Slides>
  <Notes>31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Horizon</vt:lpstr>
      <vt:lpstr>Mission HAITI Maternité isaie jeanty  Chancerelles</vt:lpstr>
      <vt:lpstr>Faire du centre  obstétrico-gynecologique isaie –jeanty de chancerelles un centre d’excellence pour Haïti</vt:lpstr>
      <vt:lpstr>Maternité ISAIE JEANTY  de Chancerelles  et son environnement</vt:lpstr>
      <vt:lpstr>Maternité ISAIE JEANTY de Chancerelles</vt:lpstr>
      <vt:lpstr>Diapositive 5</vt:lpstr>
      <vt:lpstr>Salle des suites couches</vt:lpstr>
      <vt:lpstr>Salle Hospitalisation Gynécologie</vt:lpstr>
      <vt:lpstr>Salle des grossesses pathologiques</vt:lpstr>
      <vt:lpstr>ECOLE DE Sages-femmes Reconstruction sur le site de Chancerelles , financée par le FNUAP</vt:lpstr>
      <vt:lpstr>ECOLE DE Sages-femmes </vt:lpstr>
      <vt:lpstr>Les soins obstétricaux et néonataux d’urgence de base ( LES SONUBs )  projet de 100 sonubs d’ici 2016 45 actuellement</vt:lpstr>
      <vt:lpstr>LES SONUBs </vt:lpstr>
      <vt:lpstr>MATERNITé ISAIE JEANTY DE CHANCERELLES (MIJ) : EFFECTIF MéDICAL ET PARAméDICAL</vt:lpstr>
      <vt:lpstr>Etat des lieux Maternité Isaïe Jeanty  Rencontres avec les médecins de service Propositions d’actions correctrices</vt:lpstr>
      <vt:lpstr>MIJ: AMELIORATIONS DES PRATIQUES EN UN AN …</vt:lpstr>
      <vt:lpstr>RENCONTRE DES MEDECINS DE SERVICE</vt:lpstr>
      <vt:lpstr>Cours théorique au Résidents</vt:lpstr>
      <vt:lpstr>Diapositive 18</vt:lpstr>
      <vt:lpstr>ORGANISMES Rencontrés </vt:lpstr>
      <vt:lpstr>Direction Hôpital de Chancerelles Docteur Fleurimon : Directeur</vt:lpstr>
      <vt:lpstr>Direction de l’école de Sages-femmes (INSFSF)</vt:lpstr>
      <vt:lpstr>Rendez-vous au ministère de la santé publique</vt:lpstr>
      <vt:lpstr>Rencontre avec le Docteur Grandpierre directeur de la Santé de la Famille</vt:lpstr>
      <vt:lpstr>Diapositive 24</vt:lpstr>
      <vt:lpstr>Projet réféchance LES MOYENS</vt:lpstr>
      <vt:lpstr>Projet réféchance LES MOYENS à ISAIE JEANTY</vt:lpstr>
      <vt:lpstr>Projet réféchance LES MOYENS A ISAIE JEANTY </vt:lpstr>
      <vt:lpstr>Soutien Matériel à Isaie-Jeanty</vt:lpstr>
      <vt:lpstr>LES MOYENS A l’INSTITUT NATIONAL Supérieur  DE FORMATION DES SF Travailler en partenariat avec l’école de SF </vt:lpstr>
      <vt:lpstr> SOUTIEN à LA FORMATION CONTINUE DES SONUBs 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pregnancy</dc:title>
  <dc:creator>Denis Therby</dc:creator>
  <cp:lastModifiedBy>Richard</cp:lastModifiedBy>
  <cp:revision>272</cp:revision>
  <dcterms:created xsi:type="dcterms:W3CDTF">2006-08-16T00:00:00Z</dcterms:created>
  <dcterms:modified xsi:type="dcterms:W3CDTF">2014-02-18T00:39:11Z</dcterms:modified>
</cp:coreProperties>
</file>