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2"/>
  </p:notesMasterIdLst>
  <p:sldIdLst>
    <p:sldId id="273" r:id="rId2"/>
    <p:sldId id="256" r:id="rId3"/>
    <p:sldId id="272" r:id="rId4"/>
    <p:sldId id="257" r:id="rId5"/>
    <p:sldId id="260" r:id="rId6"/>
    <p:sldId id="261" r:id="rId7"/>
    <p:sldId id="276" r:id="rId8"/>
    <p:sldId id="277" r:id="rId9"/>
    <p:sldId id="278" r:id="rId10"/>
    <p:sldId id="263" r:id="rId11"/>
    <p:sldId id="264" r:id="rId12"/>
    <p:sldId id="265" r:id="rId13"/>
    <p:sldId id="266" r:id="rId14"/>
    <p:sldId id="274" r:id="rId15"/>
    <p:sldId id="275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3BDB3-032C-A142-807E-5D5650B272ED}" type="doc">
      <dgm:prSet loTypeId="urn:microsoft.com/office/officeart/2005/8/layout/list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FD8741-5076-5D4C-ABBA-A6307EFB9979}">
      <dgm:prSet phldrT="[Texte]"/>
      <dgm:spPr/>
      <dgm:t>
        <a:bodyPr/>
        <a:lstStyle/>
        <a:p>
          <a:r>
            <a:rPr lang="fr-FR" dirty="0" smtClean="0"/>
            <a:t>200 naissances par mois</a:t>
          </a:r>
          <a:endParaRPr lang="fr-FR" dirty="0"/>
        </a:p>
      </dgm:t>
    </dgm:pt>
    <dgm:pt modelId="{87D19EAF-87AF-8E49-B451-A9EA210814B4}" type="parTrans" cxnId="{DAE7966B-C112-BE44-ACBF-69583CB5D6DB}">
      <dgm:prSet/>
      <dgm:spPr/>
      <dgm:t>
        <a:bodyPr/>
        <a:lstStyle/>
        <a:p>
          <a:endParaRPr lang="fr-FR"/>
        </a:p>
      </dgm:t>
    </dgm:pt>
    <dgm:pt modelId="{271AF110-2D88-F645-AA22-25FAE97B981F}" type="sibTrans" cxnId="{DAE7966B-C112-BE44-ACBF-69583CB5D6DB}">
      <dgm:prSet/>
      <dgm:spPr/>
      <dgm:t>
        <a:bodyPr/>
        <a:lstStyle/>
        <a:p>
          <a:endParaRPr lang="fr-FR"/>
        </a:p>
      </dgm:t>
    </dgm:pt>
    <dgm:pt modelId="{ED17462A-9DAE-7849-9B1C-6F49331D1C61}">
      <dgm:prSet phldrT="[Texte]"/>
      <dgm:spPr/>
      <dgm:t>
        <a:bodyPr/>
        <a:lstStyle/>
        <a:p>
          <a:r>
            <a:rPr lang="fr-FR" dirty="0" smtClean="0"/>
            <a:t>Taux de césarienne</a:t>
          </a:r>
          <a:endParaRPr lang="fr-FR" dirty="0"/>
        </a:p>
      </dgm:t>
    </dgm:pt>
    <dgm:pt modelId="{A291F4FA-7959-D346-81C5-E3C077A3EE7A}" type="parTrans" cxnId="{002C487B-0A1E-7F4D-95C2-4CBFCA009FD0}">
      <dgm:prSet/>
      <dgm:spPr/>
      <dgm:t>
        <a:bodyPr/>
        <a:lstStyle/>
        <a:p>
          <a:endParaRPr lang="fr-FR"/>
        </a:p>
      </dgm:t>
    </dgm:pt>
    <dgm:pt modelId="{4CF5F49F-ED0E-234A-B146-DE89A3F3AE4A}" type="sibTrans" cxnId="{002C487B-0A1E-7F4D-95C2-4CBFCA009FD0}">
      <dgm:prSet/>
      <dgm:spPr/>
      <dgm:t>
        <a:bodyPr/>
        <a:lstStyle/>
        <a:p>
          <a:endParaRPr lang="fr-FR"/>
        </a:p>
      </dgm:t>
    </dgm:pt>
    <dgm:pt modelId="{676CD9F7-87EE-FD4C-92AA-C996B438F9AC}">
      <dgm:prSet phldrT="[Texte]"/>
      <dgm:spPr/>
      <dgm:t>
        <a:bodyPr/>
        <a:lstStyle/>
        <a:p>
          <a:r>
            <a:rPr lang="fr-FR" dirty="0" smtClean="0"/>
            <a:t>Mortalité maternelle</a:t>
          </a:r>
          <a:endParaRPr lang="fr-FR" dirty="0"/>
        </a:p>
      </dgm:t>
    </dgm:pt>
    <dgm:pt modelId="{B926E6B4-5E36-E448-B72D-36D2DF037602}" type="parTrans" cxnId="{FA800382-5100-AF49-99D5-D3DC4980E07E}">
      <dgm:prSet/>
      <dgm:spPr/>
      <dgm:t>
        <a:bodyPr/>
        <a:lstStyle/>
        <a:p>
          <a:endParaRPr lang="fr-FR"/>
        </a:p>
      </dgm:t>
    </dgm:pt>
    <dgm:pt modelId="{48D455D1-C7FF-D44B-8C20-A8314C60E4FA}" type="sibTrans" cxnId="{FA800382-5100-AF49-99D5-D3DC4980E07E}">
      <dgm:prSet/>
      <dgm:spPr/>
      <dgm:t>
        <a:bodyPr/>
        <a:lstStyle/>
        <a:p>
          <a:endParaRPr lang="fr-FR"/>
        </a:p>
      </dgm:t>
    </dgm:pt>
    <dgm:pt modelId="{B1B9A020-D5F1-9646-9883-B65E0388AF81}">
      <dgm:prSet/>
      <dgm:spPr/>
      <dgm:t>
        <a:bodyPr/>
        <a:lstStyle/>
        <a:p>
          <a:r>
            <a:rPr lang="fr-FR" dirty="0" smtClean="0"/>
            <a:t>6 à 7% de morts nés</a:t>
          </a:r>
          <a:endParaRPr lang="fr-FR" dirty="0"/>
        </a:p>
      </dgm:t>
    </dgm:pt>
    <dgm:pt modelId="{43237F3E-D0DC-5C4C-8DD7-457F1C9E660D}" type="parTrans" cxnId="{7E50B0DC-0471-F24A-A14C-98A33DE389FB}">
      <dgm:prSet/>
      <dgm:spPr/>
      <dgm:t>
        <a:bodyPr/>
        <a:lstStyle/>
        <a:p>
          <a:endParaRPr lang="fr-FR"/>
        </a:p>
      </dgm:t>
    </dgm:pt>
    <dgm:pt modelId="{E226D6CA-1E2B-6D4C-AD05-9A5AD646F8FB}" type="sibTrans" cxnId="{7E50B0DC-0471-F24A-A14C-98A33DE389FB}">
      <dgm:prSet/>
      <dgm:spPr/>
      <dgm:t>
        <a:bodyPr/>
        <a:lstStyle/>
        <a:p>
          <a:endParaRPr lang="fr-FR"/>
        </a:p>
      </dgm:t>
    </dgm:pt>
    <dgm:pt modelId="{3B191DA9-5006-9748-ADE1-4CBB39C7EE1E}">
      <dgm:prSet/>
      <dgm:spPr/>
      <dgm:t>
        <a:bodyPr/>
        <a:lstStyle/>
        <a:p>
          <a:r>
            <a:rPr lang="fr-FR" dirty="0" smtClean="0"/>
            <a:t>590/100 000</a:t>
          </a:r>
          <a:endParaRPr lang="fr-FR" dirty="0"/>
        </a:p>
      </dgm:t>
    </dgm:pt>
    <dgm:pt modelId="{9F9FB1EA-B93A-BB46-A497-96A0851F1860}" type="parTrans" cxnId="{B661430A-B21E-EF41-8B1D-3162328210EF}">
      <dgm:prSet/>
      <dgm:spPr/>
      <dgm:t>
        <a:bodyPr/>
        <a:lstStyle/>
        <a:p>
          <a:endParaRPr lang="fr-FR"/>
        </a:p>
      </dgm:t>
    </dgm:pt>
    <dgm:pt modelId="{EDDAFC66-450E-5240-B68E-CDEB4843DE04}" type="sibTrans" cxnId="{B661430A-B21E-EF41-8B1D-3162328210EF}">
      <dgm:prSet/>
      <dgm:spPr/>
      <dgm:t>
        <a:bodyPr/>
        <a:lstStyle/>
        <a:p>
          <a:endParaRPr lang="fr-FR"/>
        </a:p>
      </dgm:t>
    </dgm:pt>
    <dgm:pt modelId="{3DD95F7B-6AC4-CC44-914F-635463A39878}">
      <dgm:prSet/>
      <dgm:spPr/>
      <dgm:t>
        <a:bodyPr/>
        <a:lstStyle/>
        <a:p>
          <a:r>
            <a:rPr lang="fr-FR" dirty="0" smtClean="0"/>
            <a:t>Causes de mortalité</a:t>
          </a:r>
          <a:endParaRPr lang="fr-FR" dirty="0"/>
        </a:p>
      </dgm:t>
    </dgm:pt>
    <dgm:pt modelId="{DDAAA328-6AEE-C142-8F38-9730969F5BB8}" type="parTrans" cxnId="{8E743E11-4FC0-9843-98B1-B1C8EA4403A7}">
      <dgm:prSet/>
      <dgm:spPr/>
      <dgm:t>
        <a:bodyPr/>
        <a:lstStyle/>
        <a:p>
          <a:endParaRPr lang="fr-FR"/>
        </a:p>
      </dgm:t>
    </dgm:pt>
    <dgm:pt modelId="{E33EC0EE-96F0-9544-8AB0-A78DDEEB049A}" type="sibTrans" cxnId="{8E743E11-4FC0-9843-98B1-B1C8EA4403A7}">
      <dgm:prSet/>
      <dgm:spPr/>
      <dgm:t>
        <a:bodyPr/>
        <a:lstStyle/>
        <a:p>
          <a:endParaRPr lang="fr-FR"/>
        </a:p>
      </dgm:t>
    </dgm:pt>
    <dgm:pt modelId="{9CA70229-C503-5B4F-B22D-B2F9B65D2CDE}">
      <dgm:prSet/>
      <dgm:spPr/>
      <dgm:t>
        <a:bodyPr/>
        <a:lstStyle/>
        <a:p>
          <a:r>
            <a:rPr lang="fr-FR" dirty="0" smtClean="0"/>
            <a:t>Hémorragies</a:t>
          </a:r>
          <a:endParaRPr lang="fr-FR" dirty="0"/>
        </a:p>
      </dgm:t>
    </dgm:pt>
    <dgm:pt modelId="{6F3EC520-AAE5-5645-AE77-8640C0EAB100}" type="parTrans" cxnId="{C3E81314-EC8F-FC45-A412-98AFFAB16107}">
      <dgm:prSet/>
      <dgm:spPr/>
      <dgm:t>
        <a:bodyPr/>
        <a:lstStyle/>
        <a:p>
          <a:endParaRPr lang="fr-FR"/>
        </a:p>
      </dgm:t>
    </dgm:pt>
    <dgm:pt modelId="{07B39371-71A6-EE41-8C23-B983A6D41418}" type="sibTrans" cxnId="{C3E81314-EC8F-FC45-A412-98AFFAB16107}">
      <dgm:prSet/>
      <dgm:spPr/>
      <dgm:t>
        <a:bodyPr/>
        <a:lstStyle/>
        <a:p>
          <a:endParaRPr lang="fr-FR"/>
        </a:p>
      </dgm:t>
    </dgm:pt>
    <dgm:pt modelId="{9C8CB34E-E650-1049-B126-E51F908112CC}">
      <dgm:prSet/>
      <dgm:spPr/>
      <dgm:t>
        <a:bodyPr/>
        <a:lstStyle/>
        <a:p>
          <a:r>
            <a:rPr lang="fr-FR" dirty="0" smtClean="0"/>
            <a:t>Pré éclampsie et éclampsie</a:t>
          </a:r>
          <a:endParaRPr lang="fr-FR" dirty="0"/>
        </a:p>
      </dgm:t>
    </dgm:pt>
    <dgm:pt modelId="{497ED828-329F-B647-BBFA-E176C4BE187D}" type="parTrans" cxnId="{DBA35F66-83D4-CA40-AB89-F2E68178B31E}">
      <dgm:prSet/>
      <dgm:spPr/>
      <dgm:t>
        <a:bodyPr/>
        <a:lstStyle/>
        <a:p>
          <a:endParaRPr lang="fr-FR"/>
        </a:p>
      </dgm:t>
    </dgm:pt>
    <dgm:pt modelId="{55000FA8-763B-0743-9C5F-CD76D0A4960B}" type="sibTrans" cxnId="{DBA35F66-83D4-CA40-AB89-F2E68178B31E}">
      <dgm:prSet/>
      <dgm:spPr/>
      <dgm:t>
        <a:bodyPr/>
        <a:lstStyle/>
        <a:p>
          <a:endParaRPr lang="fr-FR"/>
        </a:p>
      </dgm:t>
    </dgm:pt>
    <dgm:pt modelId="{23097D14-652D-834E-85E2-472175CB0BD0}">
      <dgm:prSet/>
      <dgm:spPr/>
      <dgm:t>
        <a:bodyPr/>
        <a:lstStyle/>
        <a:p>
          <a:r>
            <a:rPr lang="fr-FR" dirty="0" smtClean="0"/>
            <a:t>&lt; 10% taux encore en baisse</a:t>
          </a:r>
          <a:endParaRPr lang="fr-FR" dirty="0"/>
        </a:p>
      </dgm:t>
    </dgm:pt>
    <dgm:pt modelId="{7102363F-5856-6B4A-8B94-1010918490AD}" type="parTrans" cxnId="{9EEB312C-7575-F84F-8A98-B9A56052B0E3}">
      <dgm:prSet/>
      <dgm:spPr/>
      <dgm:t>
        <a:bodyPr/>
        <a:lstStyle/>
        <a:p>
          <a:endParaRPr lang="fr-FR"/>
        </a:p>
      </dgm:t>
    </dgm:pt>
    <dgm:pt modelId="{CE75A605-119F-224C-B63B-825FAEF31CF2}" type="sibTrans" cxnId="{9EEB312C-7575-F84F-8A98-B9A56052B0E3}">
      <dgm:prSet/>
      <dgm:spPr/>
      <dgm:t>
        <a:bodyPr/>
        <a:lstStyle/>
        <a:p>
          <a:endParaRPr lang="fr-FR"/>
        </a:p>
      </dgm:t>
    </dgm:pt>
    <dgm:pt modelId="{D4C7DA96-013D-4647-99C0-23E952CEB672}">
      <dgm:prSet/>
      <dgm:spPr/>
      <dgm:t>
        <a:bodyPr/>
        <a:lstStyle/>
        <a:p>
          <a:r>
            <a:rPr lang="fr-FR" dirty="0" smtClean="0"/>
            <a:t>soit une femme sur 170 </a:t>
          </a:r>
          <a:endParaRPr lang="fr-FR" dirty="0"/>
        </a:p>
      </dgm:t>
    </dgm:pt>
    <dgm:pt modelId="{AF969B56-E604-F343-9A9C-45B124535D63}" type="parTrans" cxnId="{22A7AEC5-3BE8-E64D-B324-EA6BB9C54216}">
      <dgm:prSet/>
      <dgm:spPr/>
      <dgm:t>
        <a:bodyPr/>
        <a:lstStyle/>
        <a:p>
          <a:endParaRPr lang="fr-FR"/>
        </a:p>
      </dgm:t>
    </dgm:pt>
    <dgm:pt modelId="{0FEEA4CF-CE68-5149-9E21-387C4213AD70}" type="sibTrans" cxnId="{22A7AEC5-3BE8-E64D-B324-EA6BB9C54216}">
      <dgm:prSet/>
      <dgm:spPr/>
      <dgm:t>
        <a:bodyPr/>
        <a:lstStyle/>
        <a:p>
          <a:endParaRPr lang="fr-FR"/>
        </a:p>
      </dgm:t>
    </dgm:pt>
    <dgm:pt modelId="{0701F181-F6BB-344F-B1D6-A5F7FBBF084D}" type="pres">
      <dgm:prSet presAssocID="{BA43BDB3-032C-A142-807E-5D5650B272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ECDF6E-F1EF-3E43-9008-C3A5EBEE0DB3}" type="pres">
      <dgm:prSet presAssocID="{3CFD8741-5076-5D4C-ABBA-A6307EFB9979}" presName="parentLin" presStyleCnt="0"/>
      <dgm:spPr/>
    </dgm:pt>
    <dgm:pt modelId="{9BD615C5-ADB2-A04B-AAFE-69E5F021497B}" type="pres">
      <dgm:prSet presAssocID="{3CFD8741-5076-5D4C-ABBA-A6307EFB9979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86E17206-DC6F-134A-9D9E-5E31C8AA4771}" type="pres">
      <dgm:prSet presAssocID="{3CFD8741-5076-5D4C-ABBA-A6307EFB99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A84975-EE99-074C-86B0-D3F91C355D5C}" type="pres">
      <dgm:prSet presAssocID="{3CFD8741-5076-5D4C-ABBA-A6307EFB9979}" presName="negativeSpace" presStyleCnt="0"/>
      <dgm:spPr/>
    </dgm:pt>
    <dgm:pt modelId="{B6A76D8F-19F4-234F-A608-52FDE3B76F97}" type="pres">
      <dgm:prSet presAssocID="{3CFD8741-5076-5D4C-ABBA-A6307EFB997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C2B2DA-0F39-CB43-A09D-BDE14872F823}" type="pres">
      <dgm:prSet presAssocID="{271AF110-2D88-F645-AA22-25FAE97B981F}" presName="spaceBetweenRectangles" presStyleCnt="0"/>
      <dgm:spPr/>
    </dgm:pt>
    <dgm:pt modelId="{E0882038-5664-4C46-BC99-CFF8DC71B876}" type="pres">
      <dgm:prSet presAssocID="{ED17462A-9DAE-7849-9B1C-6F49331D1C61}" presName="parentLin" presStyleCnt="0"/>
      <dgm:spPr/>
    </dgm:pt>
    <dgm:pt modelId="{3F7063A4-2FD5-3341-9589-1AC3303E4392}" type="pres">
      <dgm:prSet presAssocID="{ED17462A-9DAE-7849-9B1C-6F49331D1C61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DDAE167E-CDC9-6544-A82B-E1121ACEEFDE}" type="pres">
      <dgm:prSet presAssocID="{ED17462A-9DAE-7849-9B1C-6F49331D1C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1567A0-309C-D840-95B7-9E5748709030}" type="pres">
      <dgm:prSet presAssocID="{ED17462A-9DAE-7849-9B1C-6F49331D1C61}" presName="negativeSpace" presStyleCnt="0"/>
      <dgm:spPr/>
    </dgm:pt>
    <dgm:pt modelId="{EDAED7FD-EAB9-EB45-B6C3-549AED66D86F}" type="pres">
      <dgm:prSet presAssocID="{ED17462A-9DAE-7849-9B1C-6F49331D1C6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412B39-115B-684C-84C8-98D2BC583818}" type="pres">
      <dgm:prSet presAssocID="{4CF5F49F-ED0E-234A-B146-DE89A3F3AE4A}" presName="spaceBetweenRectangles" presStyleCnt="0"/>
      <dgm:spPr/>
    </dgm:pt>
    <dgm:pt modelId="{02E752A3-E5BE-6F4C-94F1-76D310DCDE82}" type="pres">
      <dgm:prSet presAssocID="{676CD9F7-87EE-FD4C-92AA-C996B438F9AC}" presName="parentLin" presStyleCnt="0"/>
      <dgm:spPr/>
    </dgm:pt>
    <dgm:pt modelId="{43F97685-FEA6-5145-90A9-EFC1379CB656}" type="pres">
      <dgm:prSet presAssocID="{676CD9F7-87EE-FD4C-92AA-C996B438F9AC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6D59D4E9-CA62-7842-BBDA-6303CD946B58}" type="pres">
      <dgm:prSet presAssocID="{676CD9F7-87EE-FD4C-92AA-C996B438F9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9D625F-F7EA-714F-9B9A-2F8462501750}" type="pres">
      <dgm:prSet presAssocID="{676CD9F7-87EE-FD4C-92AA-C996B438F9AC}" presName="negativeSpace" presStyleCnt="0"/>
      <dgm:spPr/>
    </dgm:pt>
    <dgm:pt modelId="{A399F666-093F-7544-BB47-345B519A5979}" type="pres">
      <dgm:prSet presAssocID="{676CD9F7-87EE-FD4C-92AA-C996B438F9A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969F20-8F7D-5044-92E9-E154D3058352}" type="pres">
      <dgm:prSet presAssocID="{48D455D1-C7FF-D44B-8C20-A8314C60E4FA}" presName="spaceBetweenRectangles" presStyleCnt="0"/>
      <dgm:spPr/>
    </dgm:pt>
    <dgm:pt modelId="{12B07498-7732-2447-A5F8-3F138690F9DE}" type="pres">
      <dgm:prSet presAssocID="{3DD95F7B-6AC4-CC44-914F-635463A39878}" presName="parentLin" presStyleCnt="0"/>
      <dgm:spPr/>
    </dgm:pt>
    <dgm:pt modelId="{2861F698-427C-AF42-B5D8-F1DEF26085DA}" type="pres">
      <dgm:prSet presAssocID="{3DD95F7B-6AC4-CC44-914F-635463A39878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F10EDBA9-46EC-B047-B3AA-05A1A125ABBB}" type="pres">
      <dgm:prSet presAssocID="{3DD95F7B-6AC4-CC44-914F-635463A3987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97033D-AF0A-AC46-A0A8-46388B3E59D5}" type="pres">
      <dgm:prSet presAssocID="{3DD95F7B-6AC4-CC44-914F-635463A39878}" presName="negativeSpace" presStyleCnt="0"/>
      <dgm:spPr/>
    </dgm:pt>
    <dgm:pt modelId="{4C450F1E-1E07-A142-A5B1-A80CB8DB845B}" type="pres">
      <dgm:prSet presAssocID="{3DD95F7B-6AC4-CC44-914F-635463A3987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3445BA-422C-F04F-B4AF-47C47F7B5775}" type="presOf" srcId="{676CD9F7-87EE-FD4C-92AA-C996B438F9AC}" destId="{6D59D4E9-CA62-7842-BBDA-6303CD946B58}" srcOrd="1" destOrd="0" presId="urn:microsoft.com/office/officeart/2005/8/layout/list1"/>
    <dgm:cxn modelId="{9A909834-4D78-2E4F-899C-7119AC087C6D}" type="presOf" srcId="{23097D14-652D-834E-85E2-472175CB0BD0}" destId="{EDAED7FD-EAB9-EB45-B6C3-549AED66D86F}" srcOrd="0" destOrd="0" presId="urn:microsoft.com/office/officeart/2005/8/layout/list1"/>
    <dgm:cxn modelId="{DAE7966B-C112-BE44-ACBF-69583CB5D6DB}" srcId="{BA43BDB3-032C-A142-807E-5D5650B272ED}" destId="{3CFD8741-5076-5D4C-ABBA-A6307EFB9979}" srcOrd="0" destOrd="0" parTransId="{87D19EAF-87AF-8E49-B451-A9EA210814B4}" sibTransId="{271AF110-2D88-F645-AA22-25FAE97B981F}"/>
    <dgm:cxn modelId="{978A70EB-34C5-6C46-AEDD-0BAD6F504107}" type="presOf" srcId="{3CFD8741-5076-5D4C-ABBA-A6307EFB9979}" destId="{86E17206-DC6F-134A-9D9E-5E31C8AA4771}" srcOrd="1" destOrd="0" presId="urn:microsoft.com/office/officeart/2005/8/layout/list1"/>
    <dgm:cxn modelId="{40B09472-4B66-1440-B64E-6B6DBCFB450C}" type="presOf" srcId="{BA43BDB3-032C-A142-807E-5D5650B272ED}" destId="{0701F181-F6BB-344F-B1D6-A5F7FBBF084D}" srcOrd="0" destOrd="0" presId="urn:microsoft.com/office/officeart/2005/8/layout/list1"/>
    <dgm:cxn modelId="{40F1CCFC-0E6F-F44E-962B-33053B4682D4}" type="presOf" srcId="{ED17462A-9DAE-7849-9B1C-6F49331D1C61}" destId="{3F7063A4-2FD5-3341-9589-1AC3303E4392}" srcOrd="0" destOrd="0" presId="urn:microsoft.com/office/officeart/2005/8/layout/list1"/>
    <dgm:cxn modelId="{DED1A566-CCD9-3E45-9BAB-F59BAEB45382}" type="presOf" srcId="{3DD95F7B-6AC4-CC44-914F-635463A39878}" destId="{F10EDBA9-46EC-B047-B3AA-05A1A125ABBB}" srcOrd="1" destOrd="0" presId="urn:microsoft.com/office/officeart/2005/8/layout/list1"/>
    <dgm:cxn modelId="{9EEB312C-7575-F84F-8A98-B9A56052B0E3}" srcId="{ED17462A-9DAE-7849-9B1C-6F49331D1C61}" destId="{23097D14-652D-834E-85E2-472175CB0BD0}" srcOrd="0" destOrd="0" parTransId="{7102363F-5856-6B4A-8B94-1010918490AD}" sibTransId="{CE75A605-119F-224C-B63B-825FAEF31CF2}"/>
    <dgm:cxn modelId="{A5390B10-545A-7244-94FC-BE5B1C37628B}" type="presOf" srcId="{3CFD8741-5076-5D4C-ABBA-A6307EFB9979}" destId="{9BD615C5-ADB2-A04B-AAFE-69E5F021497B}" srcOrd="0" destOrd="0" presId="urn:microsoft.com/office/officeart/2005/8/layout/list1"/>
    <dgm:cxn modelId="{FA800382-5100-AF49-99D5-D3DC4980E07E}" srcId="{BA43BDB3-032C-A142-807E-5D5650B272ED}" destId="{676CD9F7-87EE-FD4C-92AA-C996B438F9AC}" srcOrd="2" destOrd="0" parTransId="{B926E6B4-5E36-E448-B72D-36D2DF037602}" sibTransId="{48D455D1-C7FF-D44B-8C20-A8314C60E4FA}"/>
    <dgm:cxn modelId="{C3E81314-EC8F-FC45-A412-98AFFAB16107}" srcId="{3DD95F7B-6AC4-CC44-914F-635463A39878}" destId="{9CA70229-C503-5B4F-B22D-B2F9B65D2CDE}" srcOrd="0" destOrd="0" parTransId="{6F3EC520-AAE5-5645-AE77-8640C0EAB100}" sibTransId="{07B39371-71A6-EE41-8C23-B983A6D41418}"/>
    <dgm:cxn modelId="{45020495-4EC5-374E-93D9-814652BFBB14}" type="presOf" srcId="{676CD9F7-87EE-FD4C-92AA-C996B438F9AC}" destId="{43F97685-FEA6-5145-90A9-EFC1379CB656}" srcOrd="0" destOrd="0" presId="urn:microsoft.com/office/officeart/2005/8/layout/list1"/>
    <dgm:cxn modelId="{56CADFC2-36D1-7641-9AB6-F48B1C69BAF0}" type="presOf" srcId="{D4C7DA96-013D-4647-99C0-23E952CEB672}" destId="{A399F666-093F-7544-BB47-345B519A5979}" srcOrd="0" destOrd="1" presId="urn:microsoft.com/office/officeart/2005/8/layout/list1"/>
    <dgm:cxn modelId="{52881B98-D216-184E-A66D-FCE6A30EA01B}" type="presOf" srcId="{9CA70229-C503-5B4F-B22D-B2F9B65D2CDE}" destId="{4C450F1E-1E07-A142-A5B1-A80CB8DB845B}" srcOrd="0" destOrd="0" presId="urn:microsoft.com/office/officeart/2005/8/layout/list1"/>
    <dgm:cxn modelId="{7FA54B3E-D322-E84B-AF69-5DB187A91462}" type="presOf" srcId="{9C8CB34E-E650-1049-B126-E51F908112CC}" destId="{4C450F1E-1E07-A142-A5B1-A80CB8DB845B}" srcOrd="0" destOrd="1" presId="urn:microsoft.com/office/officeart/2005/8/layout/list1"/>
    <dgm:cxn modelId="{B661430A-B21E-EF41-8B1D-3162328210EF}" srcId="{676CD9F7-87EE-FD4C-92AA-C996B438F9AC}" destId="{3B191DA9-5006-9748-ADE1-4CBB39C7EE1E}" srcOrd="0" destOrd="0" parTransId="{9F9FB1EA-B93A-BB46-A497-96A0851F1860}" sibTransId="{EDDAFC66-450E-5240-B68E-CDEB4843DE04}"/>
    <dgm:cxn modelId="{7E50B0DC-0471-F24A-A14C-98A33DE389FB}" srcId="{3CFD8741-5076-5D4C-ABBA-A6307EFB9979}" destId="{B1B9A020-D5F1-9646-9883-B65E0388AF81}" srcOrd="0" destOrd="0" parTransId="{43237F3E-D0DC-5C4C-8DD7-457F1C9E660D}" sibTransId="{E226D6CA-1E2B-6D4C-AD05-9A5AD646F8FB}"/>
    <dgm:cxn modelId="{22A7AEC5-3BE8-E64D-B324-EA6BB9C54216}" srcId="{676CD9F7-87EE-FD4C-92AA-C996B438F9AC}" destId="{D4C7DA96-013D-4647-99C0-23E952CEB672}" srcOrd="1" destOrd="0" parTransId="{AF969B56-E604-F343-9A9C-45B124535D63}" sibTransId="{0FEEA4CF-CE68-5149-9E21-387C4213AD70}"/>
    <dgm:cxn modelId="{D8DA7416-59C9-964B-A5AA-43EB74E4E0C8}" type="presOf" srcId="{B1B9A020-D5F1-9646-9883-B65E0388AF81}" destId="{B6A76D8F-19F4-234F-A608-52FDE3B76F97}" srcOrd="0" destOrd="0" presId="urn:microsoft.com/office/officeart/2005/8/layout/list1"/>
    <dgm:cxn modelId="{002C487B-0A1E-7F4D-95C2-4CBFCA009FD0}" srcId="{BA43BDB3-032C-A142-807E-5D5650B272ED}" destId="{ED17462A-9DAE-7849-9B1C-6F49331D1C61}" srcOrd="1" destOrd="0" parTransId="{A291F4FA-7959-D346-81C5-E3C077A3EE7A}" sibTransId="{4CF5F49F-ED0E-234A-B146-DE89A3F3AE4A}"/>
    <dgm:cxn modelId="{FD55AAE9-770B-154D-949A-057CAAC2AEA8}" type="presOf" srcId="{3DD95F7B-6AC4-CC44-914F-635463A39878}" destId="{2861F698-427C-AF42-B5D8-F1DEF26085DA}" srcOrd="0" destOrd="0" presId="urn:microsoft.com/office/officeart/2005/8/layout/list1"/>
    <dgm:cxn modelId="{DBA35F66-83D4-CA40-AB89-F2E68178B31E}" srcId="{3DD95F7B-6AC4-CC44-914F-635463A39878}" destId="{9C8CB34E-E650-1049-B126-E51F908112CC}" srcOrd="1" destOrd="0" parTransId="{497ED828-329F-B647-BBFA-E176C4BE187D}" sibTransId="{55000FA8-763B-0743-9C5F-CD76D0A4960B}"/>
    <dgm:cxn modelId="{E32DAC71-4201-C243-96B3-41C42EBF095A}" type="presOf" srcId="{ED17462A-9DAE-7849-9B1C-6F49331D1C61}" destId="{DDAE167E-CDC9-6544-A82B-E1121ACEEFDE}" srcOrd="1" destOrd="0" presId="urn:microsoft.com/office/officeart/2005/8/layout/list1"/>
    <dgm:cxn modelId="{D9895CC0-E728-2746-B9E4-4083FC9A3A43}" type="presOf" srcId="{3B191DA9-5006-9748-ADE1-4CBB39C7EE1E}" destId="{A399F666-093F-7544-BB47-345B519A5979}" srcOrd="0" destOrd="0" presId="urn:microsoft.com/office/officeart/2005/8/layout/list1"/>
    <dgm:cxn modelId="{8E743E11-4FC0-9843-98B1-B1C8EA4403A7}" srcId="{BA43BDB3-032C-A142-807E-5D5650B272ED}" destId="{3DD95F7B-6AC4-CC44-914F-635463A39878}" srcOrd="3" destOrd="0" parTransId="{DDAAA328-6AEE-C142-8F38-9730969F5BB8}" sibTransId="{E33EC0EE-96F0-9544-8AB0-A78DDEEB049A}"/>
    <dgm:cxn modelId="{D467ACC3-A4F4-2644-969A-B05CA2A599C9}" type="presParOf" srcId="{0701F181-F6BB-344F-B1D6-A5F7FBBF084D}" destId="{79ECDF6E-F1EF-3E43-9008-C3A5EBEE0DB3}" srcOrd="0" destOrd="0" presId="urn:microsoft.com/office/officeart/2005/8/layout/list1"/>
    <dgm:cxn modelId="{1BDB6BBD-C85B-CC4A-AE34-67C9E1F570D9}" type="presParOf" srcId="{79ECDF6E-F1EF-3E43-9008-C3A5EBEE0DB3}" destId="{9BD615C5-ADB2-A04B-AAFE-69E5F021497B}" srcOrd="0" destOrd="0" presId="urn:microsoft.com/office/officeart/2005/8/layout/list1"/>
    <dgm:cxn modelId="{D055F251-E200-DA4D-84A3-4214DFD6FD91}" type="presParOf" srcId="{79ECDF6E-F1EF-3E43-9008-C3A5EBEE0DB3}" destId="{86E17206-DC6F-134A-9D9E-5E31C8AA4771}" srcOrd="1" destOrd="0" presId="urn:microsoft.com/office/officeart/2005/8/layout/list1"/>
    <dgm:cxn modelId="{6953A2EA-084E-3547-BE07-1239C1C1FCE9}" type="presParOf" srcId="{0701F181-F6BB-344F-B1D6-A5F7FBBF084D}" destId="{1CA84975-EE99-074C-86B0-D3F91C355D5C}" srcOrd="1" destOrd="0" presId="urn:microsoft.com/office/officeart/2005/8/layout/list1"/>
    <dgm:cxn modelId="{23185BF2-8CFD-D049-98CC-86FD2918ECA6}" type="presParOf" srcId="{0701F181-F6BB-344F-B1D6-A5F7FBBF084D}" destId="{B6A76D8F-19F4-234F-A608-52FDE3B76F97}" srcOrd="2" destOrd="0" presId="urn:microsoft.com/office/officeart/2005/8/layout/list1"/>
    <dgm:cxn modelId="{714CED94-1910-4C44-8AE7-A00E45F0BD72}" type="presParOf" srcId="{0701F181-F6BB-344F-B1D6-A5F7FBBF084D}" destId="{C7C2B2DA-0F39-CB43-A09D-BDE14872F823}" srcOrd="3" destOrd="0" presId="urn:microsoft.com/office/officeart/2005/8/layout/list1"/>
    <dgm:cxn modelId="{4F80E3F5-2276-1F4E-A578-9699765E72FB}" type="presParOf" srcId="{0701F181-F6BB-344F-B1D6-A5F7FBBF084D}" destId="{E0882038-5664-4C46-BC99-CFF8DC71B876}" srcOrd="4" destOrd="0" presId="urn:microsoft.com/office/officeart/2005/8/layout/list1"/>
    <dgm:cxn modelId="{FD262602-9752-B840-8D69-AE01575F91E2}" type="presParOf" srcId="{E0882038-5664-4C46-BC99-CFF8DC71B876}" destId="{3F7063A4-2FD5-3341-9589-1AC3303E4392}" srcOrd="0" destOrd="0" presId="urn:microsoft.com/office/officeart/2005/8/layout/list1"/>
    <dgm:cxn modelId="{760CEEEE-58A6-1A48-91EC-46D76CE74C2F}" type="presParOf" srcId="{E0882038-5664-4C46-BC99-CFF8DC71B876}" destId="{DDAE167E-CDC9-6544-A82B-E1121ACEEFDE}" srcOrd="1" destOrd="0" presId="urn:microsoft.com/office/officeart/2005/8/layout/list1"/>
    <dgm:cxn modelId="{DEC4B827-85B6-7B46-994F-95CDE2A841E2}" type="presParOf" srcId="{0701F181-F6BB-344F-B1D6-A5F7FBBF084D}" destId="{B51567A0-309C-D840-95B7-9E5748709030}" srcOrd="5" destOrd="0" presId="urn:microsoft.com/office/officeart/2005/8/layout/list1"/>
    <dgm:cxn modelId="{1AAAFAA4-192B-FC46-ADA5-19568C42200C}" type="presParOf" srcId="{0701F181-F6BB-344F-B1D6-A5F7FBBF084D}" destId="{EDAED7FD-EAB9-EB45-B6C3-549AED66D86F}" srcOrd="6" destOrd="0" presId="urn:microsoft.com/office/officeart/2005/8/layout/list1"/>
    <dgm:cxn modelId="{0C5CEC32-FA03-CE4A-9558-B760E35D4E4E}" type="presParOf" srcId="{0701F181-F6BB-344F-B1D6-A5F7FBBF084D}" destId="{7A412B39-115B-684C-84C8-98D2BC583818}" srcOrd="7" destOrd="0" presId="urn:microsoft.com/office/officeart/2005/8/layout/list1"/>
    <dgm:cxn modelId="{64013920-5902-A14F-84C3-D8F6CC5992E0}" type="presParOf" srcId="{0701F181-F6BB-344F-B1D6-A5F7FBBF084D}" destId="{02E752A3-E5BE-6F4C-94F1-76D310DCDE82}" srcOrd="8" destOrd="0" presId="urn:microsoft.com/office/officeart/2005/8/layout/list1"/>
    <dgm:cxn modelId="{8E08813F-13E0-F64C-B512-0CC2FEE59141}" type="presParOf" srcId="{02E752A3-E5BE-6F4C-94F1-76D310DCDE82}" destId="{43F97685-FEA6-5145-90A9-EFC1379CB656}" srcOrd="0" destOrd="0" presId="urn:microsoft.com/office/officeart/2005/8/layout/list1"/>
    <dgm:cxn modelId="{5C8EA418-5473-6843-B5EB-8C3D2127880C}" type="presParOf" srcId="{02E752A3-E5BE-6F4C-94F1-76D310DCDE82}" destId="{6D59D4E9-CA62-7842-BBDA-6303CD946B58}" srcOrd="1" destOrd="0" presId="urn:microsoft.com/office/officeart/2005/8/layout/list1"/>
    <dgm:cxn modelId="{64553A75-E303-F346-801A-5389EC279257}" type="presParOf" srcId="{0701F181-F6BB-344F-B1D6-A5F7FBBF084D}" destId="{369D625F-F7EA-714F-9B9A-2F8462501750}" srcOrd="9" destOrd="0" presId="urn:microsoft.com/office/officeart/2005/8/layout/list1"/>
    <dgm:cxn modelId="{9B9C5E85-9FCD-8847-9D40-EA71BAC72B41}" type="presParOf" srcId="{0701F181-F6BB-344F-B1D6-A5F7FBBF084D}" destId="{A399F666-093F-7544-BB47-345B519A5979}" srcOrd="10" destOrd="0" presId="urn:microsoft.com/office/officeart/2005/8/layout/list1"/>
    <dgm:cxn modelId="{6CA61764-06DA-B640-98F0-DF24E2E4F873}" type="presParOf" srcId="{0701F181-F6BB-344F-B1D6-A5F7FBBF084D}" destId="{48969F20-8F7D-5044-92E9-E154D3058352}" srcOrd="11" destOrd="0" presId="urn:microsoft.com/office/officeart/2005/8/layout/list1"/>
    <dgm:cxn modelId="{C64F4CC8-4B76-5D4E-B05E-F3C4BA8748F2}" type="presParOf" srcId="{0701F181-F6BB-344F-B1D6-A5F7FBBF084D}" destId="{12B07498-7732-2447-A5F8-3F138690F9DE}" srcOrd="12" destOrd="0" presId="urn:microsoft.com/office/officeart/2005/8/layout/list1"/>
    <dgm:cxn modelId="{8B1E3E68-0243-D449-91AA-6E47EF6DD797}" type="presParOf" srcId="{12B07498-7732-2447-A5F8-3F138690F9DE}" destId="{2861F698-427C-AF42-B5D8-F1DEF26085DA}" srcOrd="0" destOrd="0" presId="urn:microsoft.com/office/officeart/2005/8/layout/list1"/>
    <dgm:cxn modelId="{229E6140-1679-5F48-9FC9-B65635476BB6}" type="presParOf" srcId="{12B07498-7732-2447-A5F8-3F138690F9DE}" destId="{F10EDBA9-46EC-B047-B3AA-05A1A125ABBB}" srcOrd="1" destOrd="0" presId="urn:microsoft.com/office/officeart/2005/8/layout/list1"/>
    <dgm:cxn modelId="{2B0CBDF7-E0F7-FA4E-BE1F-976B2DB62454}" type="presParOf" srcId="{0701F181-F6BB-344F-B1D6-A5F7FBBF084D}" destId="{8F97033D-AF0A-AC46-A0A8-46388B3E59D5}" srcOrd="13" destOrd="0" presId="urn:microsoft.com/office/officeart/2005/8/layout/list1"/>
    <dgm:cxn modelId="{ED1F1395-D365-CD4F-B0CE-83345D39E36A}" type="presParOf" srcId="{0701F181-F6BB-344F-B1D6-A5F7FBBF084D}" destId="{4C450F1E-1E07-A142-A5B1-A80CB8DB845B}" srcOrd="14" destOrd="0" presId="urn:microsoft.com/office/officeart/2005/8/layout/list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C702D-D8CB-0D4D-9127-7EC785190BF5}" type="doc">
      <dgm:prSet loTypeId="urn:microsoft.com/office/officeart/2005/8/layout/list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2B361184-6B60-DE4A-9378-203D0787656A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800" dirty="0" smtClean="0"/>
            <a:t>Proposer et réussir un compagnonnage au quotidien</a:t>
          </a:r>
          <a:endParaRPr lang="fr-FR" sz="1800" dirty="0"/>
        </a:p>
      </dgm:t>
    </dgm:pt>
    <dgm:pt modelId="{8AF3285F-51E0-444C-BB32-A6F704F8DAEF}" type="parTrans" cxnId="{E8F45CEA-78C0-AC45-B44F-9D5832A89B4F}">
      <dgm:prSet/>
      <dgm:spPr/>
      <dgm:t>
        <a:bodyPr/>
        <a:lstStyle/>
        <a:p>
          <a:endParaRPr lang="fr-FR"/>
        </a:p>
      </dgm:t>
    </dgm:pt>
    <dgm:pt modelId="{12853B6E-DE79-514F-9237-203A32EA9D6F}" type="sibTrans" cxnId="{E8F45CEA-78C0-AC45-B44F-9D5832A89B4F}">
      <dgm:prSet/>
      <dgm:spPr/>
      <dgm:t>
        <a:bodyPr/>
        <a:lstStyle/>
        <a:p>
          <a:endParaRPr lang="fr-FR"/>
        </a:p>
      </dgm:t>
    </dgm:pt>
    <dgm:pt modelId="{F6F465E9-632B-B74E-AF84-50603B0233B2}">
      <dgm:prSet phldrT="[Texte]" custT="1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fr-FR" sz="1800" dirty="0" smtClean="0"/>
            <a:t>Soutien a la mise en œuvre des bonnes pratiques</a:t>
          </a:r>
          <a:endParaRPr lang="fr-FR" sz="1800" dirty="0"/>
        </a:p>
      </dgm:t>
    </dgm:pt>
    <dgm:pt modelId="{274D625D-30C1-B24B-BE4B-334208F41032}" type="parTrans" cxnId="{AE97F728-5D0D-8746-88E7-D7D65BD69B5A}">
      <dgm:prSet/>
      <dgm:spPr/>
      <dgm:t>
        <a:bodyPr/>
        <a:lstStyle/>
        <a:p>
          <a:endParaRPr lang="fr-FR"/>
        </a:p>
      </dgm:t>
    </dgm:pt>
    <dgm:pt modelId="{031B49CE-6818-1541-A23B-2CC77CD26E5B}" type="sibTrans" cxnId="{AE97F728-5D0D-8746-88E7-D7D65BD69B5A}">
      <dgm:prSet/>
      <dgm:spPr/>
      <dgm:t>
        <a:bodyPr/>
        <a:lstStyle/>
        <a:p>
          <a:endParaRPr lang="fr-FR"/>
        </a:p>
      </dgm:t>
    </dgm:pt>
    <dgm:pt modelId="{E0653630-F276-4F4F-9C33-76CE65278C23}">
      <dgm:prSet custT="1"/>
      <dgm:spPr/>
      <dgm:t>
        <a:bodyPr/>
        <a:lstStyle/>
        <a:p>
          <a:r>
            <a:rPr lang="fr-FR" sz="1800" dirty="0" smtClean="0"/>
            <a:t>Pour gérer de manière convenable les urgences gynécologiques et obstétricales courantes</a:t>
          </a:r>
          <a:endParaRPr lang="fr-FR" sz="1800" dirty="0"/>
        </a:p>
      </dgm:t>
    </dgm:pt>
    <dgm:pt modelId="{260F0B76-CF10-8642-ACCC-3CDF151DC7EB}" type="parTrans" cxnId="{55A98C8A-C669-F840-8673-814C75986326}">
      <dgm:prSet/>
      <dgm:spPr/>
      <dgm:t>
        <a:bodyPr/>
        <a:lstStyle/>
        <a:p>
          <a:endParaRPr lang="fr-FR"/>
        </a:p>
      </dgm:t>
    </dgm:pt>
    <dgm:pt modelId="{71046BFA-0211-BB4D-935E-BBA7EA22105D}" type="sibTrans" cxnId="{55A98C8A-C669-F840-8673-814C75986326}">
      <dgm:prSet/>
      <dgm:spPr/>
      <dgm:t>
        <a:bodyPr/>
        <a:lstStyle/>
        <a:p>
          <a:endParaRPr lang="fr-FR"/>
        </a:p>
      </dgm:t>
    </dgm:pt>
    <dgm:pt modelId="{86192C9C-9720-BE40-AFD5-7B7E7AE85D0B}">
      <dgm:prSet custT="1"/>
      <dgm:spPr/>
      <dgm:t>
        <a:bodyPr/>
        <a:lstStyle/>
        <a:p>
          <a:r>
            <a:rPr lang="fr-FR" sz="1800" dirty="0" smtClean="0"/>
            <a:t>Face aux urgences en gynéco-obstétrique à l’HPG .</a:t>
          </a:r>
          <a:endParaRPr lang="fr-FR" sz="1800" dirty="0"/>
        </a:p>
      </dgm:t>
    </dgm:pt>
    <dgm:pt modelId="{D526C141-9786-E848-BC06-436762A5D79A}" type="parTrans" cxnId="{EE0C4A6D-5358-254D-818A-B479C4097E0E}">
      <dgm:prSet/>
      <dgm:spPr/>
      <dgm:t>
        <a:bodyPr/>
        <a:lstStyle/>
        <a:p>
          <a:endParaRPr lang="fr-FR"/>
        </a:p>
      </dgm:t>
    </dgm:pt>
    <dgm:pt modelId="{BB47CB9E-1031-1048-A1E8-E124C3FAA4E4}" type="sibTrans" cxnId="{EE0C4A6D-5358-254D-818A-B479C4097E0E}">
      <dgm:prSet/>
      <dgm:spPr/>
      <dgm:t>
        <a:bodyPr/>
        <a:lstStyle/>
        <a:p>
          <a:endParaRPr lang="fr-FR"/>
        </a:p>
      </dgm:t>
    </dgm:pt>
    <dgm:pt modelId="{0EEDB967-6B3F-8044-8729-AB7F586369AD}">
      <dgm:prSet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fr-FR" sz="1800" dirty="0" smtClean="0"/>
            <a:t>Accompagnement productif du personnel soignant</a:t>
          </a:r>
          <a:endParaRPr lang="fr-FR" sz="1800" dirty="0"/>
        </a:p>
      </dgm:t>
    </dgm:pt>
    <dgm:pt modelId="{C7FFD684-7DA4-5940-9E08-DDEA11FA55B2}" type="parTrans" cxnId="{710C6850-6C16-4143-9DB0-42E37718FC28}">
      <dgm:prSet/>
      <dgm:spPr/>
      <dgm:t>
        <a:bodyPr/>
        <a:lstStyle/>
        <a:p>
          <a:endParaRPr lang="fr-FR"/>
        </a:p>
      </dgm:t>
    </dgm:pt>
    <dgm:pt modelId="{C24A063C-0B89-2846-A96F-7C52919D292E}" type="sibTrans" cxnId="{710C6850-6C16-4143-9DB0-42E37718FC28}">
      <dgm:prSet/>
      <dgm:spPr/>
      <dgm:t>
        <a:bodyPr/>
        <a:lstStyle/>
        <a:p>
          <a:endParaRPr lang="fr-FR"/>
        </a:p>
      </dgm:t>
    </dgm:pt>
    <dgm:pt modelId="{CB42E8A0-8134-AE49-92E8-0DD9C895D7BF}">
      <dgm:prSet custT="1"/>
      <dgm:spPr/>
      <dgm:t>
        <a:bodyPr/>
        <a:lstStyle/>
        <a:p>
          <a:r>
            <a:rPr lang="fr-FR" sz="1800" dirty="0" smtClean="0"/>
            <a:t>Pour renforcer valablement leurs compétences</a:t>
          </a:r>
          <a:endParaRPr lang="fr-FR" sz="1800" dirty="0"/>
        </a:p>
      </dgm:t>
    </dgm:pt>
    <dgm:pt modelId="{04578F23-C1BD-E14A-9575-1D3A5F6EEBA0}" type="parTrans" cxnId="{A1E07B26-D54F-F648-8E91-A53F2209D1D4}">
      <dgm:prSet/>
      <dgm:spPr/>
      <dgm:t>
        <a:bodyPr/>
        <a:lstStyle/>
        <a:p>
          <a:endParaRPr lang="fr-FR"/>
        </a:p>
      </dgm:t>
    </dgm:pt>
    <dgm:pt modelId="{B255F4D2-6D92-EE48-8D33-EB05570E354B}" type="sibTrans" cxnId="{A1E07B26-D54F-F648-8E91-A53F2209D1D4}">
      <dgm:prSet/>
      <dgm:spPr/>
      <dgm:t>
        <a:bodyPr/>
        <a:lstStyle/>
        <a:p>
          <a:endParaRPr lang="fr-FR"/>
        </a:p>
      </dgm:t>
    </dgm:pt>
    <dgm:pt modelId="{D3427D0A-DCBB-EE4F-AC2D-BCF1E26E6BA6}">
      <dgm:prSet custT="1"/>
      <dgm:spPr/>
      <dgm:t>
        <a:bodyPr/>
        <a:lstStyle/>
        <a:p>
          <a:r>
            <a:rPr lang="fr-FR" sz="1800" dirty="0" smtClean="0"/>
            <a:t>Pour prendre en charge les problèmes identifiés .</a:t>
          </a:r>
          <a:endParaRPr lang="fr-FR" sz="1800" dirty="0"/>
        </a:p>
      </dgm:t>
    </dgm:pt>
    <dgm:pt modelId="{21660680-04BF-414C-8FBF-A8D725BAFDF6}" type="parTrans" cxnId="{D0B4E14E-B2B1-FC42-A958-A8A044165561}">
      <dgm:prSet/>
      <dgm:spPr/>
      <dgm:t>
        <a:bodyPr/>
        <a:lstStyle/>
        <a:p>
          <a:endParaRPr lang="fr-FR"/>
        </a:p>
      </dgm:t>
    </dgm:pt>
    <dgm:pt modelId="{96100FEB-06F1-A24C-B418-3E38FFD55F85}" type="sibTrans" cxnId="{D0B4E14E-B2B1-FC42-A958-A8A044165561}">
      <dgm:prSet/>
      <dgm:spPr/>
      <dgm:t>
        <a:bodyPr/>
        <a:lstStyle/>
        <a:p>
          <a:endParaRPr lang="fr-FR"/>
        </a:p>
      </dgm:t>
    </dgm:pt>
    <dgm:pt modelId="{12809230-D7DE-E540-9240-10906808A475}">
      <dgm:prSet custT="1"/>
      <dgm:spPr/>
      <dgm:t>
        <a:bodyPr/>
        <a:lstStyle/>
        <a:p>
          <a:pPr rtl="0"/>
          <a:r>
            <a:rPr lang="fr-FR" sz="1800" baseline="0" dirty="0" smtClean="0"/>
            <a:t>Contribuer à l’identification des problèmes</a:t>
          </a:r>
          <a:endParaRPr lang="fr-FR" sz="1800" dirty="0"/>
        </a:p>
      </dgm:t>
    </dgm:pt>
    <dgm:pt modelId="{5FB2BADE-10DC-CF49-8208-B2D2A3468ADD}" type="parTrans" cxnId="{B8160FBD-C46A-0149-B7F4-82A8E611465D}">
      <dgm:prSet/>
      <dgm:spPr/>
      <dgm:t>
        <a:bodyPr/>
        <a:lstStyle/>
        <a:p>
          <a:endParaRPr lang="fr-FR"/>
        </a:p>
      </dgm:t>
    </dgm:pt>
    <dgm:pt modelId="{261974AA-832A-714B-A6AE-D8DF6BF11906}" type="sibTrans" cxnId="{B8160FBD-C46A-0149-B7F4-82A8E611465D}">
      <dgm:prSet/>
      <dgm:spPr/>
      <dgm:t>
        <a:bodyPr/>
        <a:lstStyle/>
        <a:p>
          <a:endParaRPr lang="fr-FR"/>
        </a:p>
      </dgm:t>
    </dgm:pt>
    <dgm:pt modelId="{CA9B0C1E-DF9C-D840-81A8-BFC04FD72226}">
      <dgm:prSet custT="1"/>
      <dgm:spPr/>
      <dgm:t>
        <a:bodyPr/>
        <a:lstStyle/>
        <a:p>
          <a:r>
            <a:rPr lang="fr-FR" sz="1800" dirty="0" smtClean="0"/>
            <a:t>Liés a la prise en charge des urgences gynécologiques et obstétricales au sein de l’HPG</a:t>
          </a:r>
          <a:endParaRPr lang="fr-FR" sz="1800" dirty="0"/>
        </a:p>
      </dgm:t>
    </dgm:pt>
    <dgm:pt modelId="{836FDF19-4B4F-884F-93E7-676640FEF64B}" type="parTrans" cxnId="{598A2640-35D9-7046-AEBA-2C82A7A99E4B}">
      <dgm:prSet/>
      <dgm:spPr/>
      <dgm:t>
        <a:bodyPr/>
        <a:lstStyle/>
        <a:p>
          <a:endParaRPr lang="fr-FR"/>
        </a:p>
      </dgm:t>
    </dgm:pt>
    <dgm:pt modelId="{94E98D8E-99F7-B342-9CD9-7BBC28DCEB9D}" type="sibTrans" cxnId="{598A2640-35D9-7046-AEBA-2C82A7A99E4B}">
      <dgm:prSet/>
      <dgm:spPr/>
      <dgm:t>
        <a:bodyPr/>
        <a:lstStyle/>
        <a:p>
          <a:endParaRPr lang="fr-FR"/>
        </a:p>
      </dgm:t>
    </dgm:pt>
    <dgm:pt modelId="{35FE862F-256B-A846-9CF8-14B687351B7D}">
      <dgm:prSet custT="1"/>
      <dgm:spPr/>
      <dgm:t>
        <a:bodyPr/>
        <a:lstStyle/>
        <a:p>
          <a:r>
            <a:rPr lang="fr-FR" sz="1800" dirty="0" smtClean="0"/>
            <a:t>Liés à l’adéquation du plateau technique du futur hôpital de l'Artibonite</a:t>
          </a:r>
          <a:endParaRPr lang="fr-FR" sz="1800" dirty="0"/>
        </a:p>
      </dgm:t>
    </dgm:pt>
    <dgm:pt modelId="{C6025881-13AA-2F4E-99C0-4F94F0E24840}" type="parTrans" cxnId="{A8C1984B-0EC0-3B45-AF7C-F6D16A74F5EC}">
      <dgm:prSet/>
      <dgm:spPr/>
      <dgm:t>
        <a:bodyPr/>
        <a:lstStyle/>
        <a:p>
          <a:endParaRPr lang="fr-FR"/>
        </a:p>
      </dgm:t>
    </dgm:pt>
    <dgm:pt modelId="{C042B70C-5735-404B-9587-6639EFC039B7}" type="sibTrans" cxnId="{A8C1984B-0EC0-3B45-AF7C-F6D16A74F5EC}">
      <dgm:prSet/>
      <dgm:spPr/>
      <dgm:t>
        <a:bodyPr/>
        <a:lstStyle/>
        <a:p>
          <a:endParaRPr lang="fr-FR"/>
        </a:p>
      </dgm:t>
    </dgm:pt>
    <dgm:pt modelId="{882B6BB0-17CE-6840-BFAB-ACE9B1001114}" type="pres">
      <dgm:prSet presAssocID="{F12C702D-D8CB-0D4D-9127-7EC785190B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6CC546-FCED-BB49-A240-75721B02F169}" type="pres">
      <dgm:prSet presAssocID="{12809230-D7DE-E540-9240-10906808A475}" presName="parentLin" presStyleCnt="0"/>
      <dgm:spPr/>
    </dgm:pt>
    <dgm:pt modelId="{532A4632-6D57-FA4F-9841-CED024840A5A}" type="pres">
      <dgm:prSet presAssocID="{12809230-D7DE-E540-9240-10906808A475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335BEE5D-17D8-2345-806B-1F1B0A0B949F}" type="pres">
      <dgm:prSet presAssocID="{12809230-D7DE-E540-9240-10906808A47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7228F5-2E53-7343-BD88-37FFE8883A31}" type="pres">
      <dgm:prSet presAssocID="{12809230-D7DE-E540-9240-10906808A475}" presName="negativeSpace" presStyleCnt="0"/>
      <dgm:spPr/>
    </dgm:pt>
    <dgm:pt modelId="{6A7E1698-2B97-5340-A8EC-235E2BB5E925}" type="pres">
      <dgm:prSet presAssocID="{12809230-D7DE-E540-9240-10906808A47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A4289F-47C9-3444-8EC4-1D6AFEBC2504}" type="pres">
      <dgm:prSet presAssocID="{261974AA-832A-714B-A6AE-D8DF6BF11906}" presName="spaceBetweenRectangles" presStyleCnt="0"/>
      <dgm:spPr/>
    </dgm:pt>
    <dgm:pt modelId="{BCBB13C5-AC3C-5344-9B2D-7453F880B43F}" type="pres">
      <dgm:prSet presAssocID="{2B361184-6B60-DE4A-9378-203D0787656A}" presName="parentLin" presStyleCnt="0"/>
      <dgm:spPr/>
    </dgm:pt>
    <dgm:pt modelId="{31EC3A48-467E-6940-8511-FA02A80BEED1}" type="pres">
      <dgm:prSet presAssocID="{2B361184-6B60-DE4A-9378-203D0787656A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3AA64FF3-DFE3-D24D-AB16-FE9B257E0280}" type="pres">
      <dgm:prSet presAssocID="{2B361184-6B60-DE4A-9378-203D078765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41E5B3-73D3-BB4E-955B-9CC71E34F690}" type="pres">
      <dgm:prSet presAssocID="{2B361184-6B60-DE4A-9378-203D0787656A}" presName="negativeSpace" presStyleCnt="0"/>
      <dgm:spPr/>
    </dgm:pt>
    <dgm:pt modelId="{45EF0C8E-5C46-E544-9254-EAADC44735D8}" type="pres">
      <dgm:prSet presAssocID="{2B361184-6B60-DE4A-9378-203D0787656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B3E91D-DD11-AD4E-A839-B8620BBD44BB}" type="pres">
      <dgm:prSet presAssocID="{12853B6E-DE79-514F-9237-203A32EA9D6F}" presName="spaceBetweenRectangles" presStyleCnt="0"/>
      <dgm:spPr/>
    </dgm:pt>
    <dgm:pt modelId="{0285C172-B509-8243-AF4D-CA100632F212}" type="pres">
      <dgm:prSet presAssocID="{F6F465E9-632B-B74E-AF84-50603B0233B2}" presName="parentLin" presStyleCnt="0"/>
      <dgm:spPr/>
    </dgm:pt>
    <dgm:pt modelId="{E75F7205-68C4-DF49-93E7-B2E9A0EB98C9}" type="pres">
      <dgm:prSet presAssocID="{F6F465E9-632B-B74E-AF84-50603B0233B2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B29E3B24-97D7-1240-9FEC-1F939735A2FE}" type="pres">
      <dgm:prSet presAssocID="{F6F465E9-632B-B74E-AF84-50603B0233B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46FDF6-E470-434F-9B5E-06F9F04D2807}" type="pres">
      <dgm:prSet presAssocID="{F6F465E9-632B-B74E-AF84-50603B0233B2}" presName="negativeSpace" presStyleCnt="0"/>
      <dgm:spPr/>
    </dgm:pt>
    <dgm:pt modelId="{3BD83ADD-95E6-9647-87CB-BDA5E6CC5C82}" type="pres">
      <dgm:prSet presAssocID="{F6F465E9-632B-B74E-AF84-50603B0233B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A35082-94F9-C643-905C-4760BF4ADC25}" type="pres">
      <dgm:prSet presAssocID="{031B49CE-6818-1541-A23B-2CC77CD26E5B}" presName="spaceBetweenRectangles" presStyleCnt="0"/>
      <dgm:spPr/>
    </dgm:pt>
    <dgm:pt modelId="{2D568DF7-763E-CF4F-8772-1FA7A0691363}" type="pres">
      <dgm:prSet presAssocID="{0EEDB967-6B3F-8044-8729-AB7F586369AD}" presName="parentLin" presStyleCnt="0"/>
      <dgm:spPr/>
    </dgm:pt>
    <dgm:pt modelId="{FFC3263D-2787-E045-9267-71DAFB09864F}" type="pres">
      <dgm:prSet presAssocID="{0EEDB967-6B3F-8044-8729-AB7F586369AD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13E1B297-A7DB-E443-9C1E-0980A681024F}" type="pres">
      <dgm:prSet presAssocID="{0EEDB967-6B3F-8044-8729-AB7F586369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8812E6-45CA-6F43-B263-9B30EE4FFAC1}" type="pres">
      <dgm:prSet presAssocID="{0EEDB967-6B3F-8044-8729-AB7F586369AD}" presName="negativeSpace" presStyleCnt="0"/>
      <dgm:spPr/>
    </dgm:pt>
    <dgm:pt modelId="{547B87D4-C832-C64F-B077-FE42AD694683}" type="pres">
      <dgm:prSet presAssocID="{0EEDB967-6B3F-8044-8729-AB7F586369A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D63BE1-0DAE-1A4E-8B16-47CFFFF2C134}" type="presOf" srcId="{CB42E8A0-8134-AE49-92E8-0DD9C895D7BF}" destId="{547B87D4-C832-C64F-B077-FE42AD694683}" srcOrd="0" destOrd="0" presId="urn:microsoft.com/office/officeart/2005/8/layout/list1"/>
    <dgm:cxn modelId="{EFBB1D94-3C09-2941-938A-16B20EF6AAEB}" type="presOf" srcId="{F12C702D-D8CB-0D4D-9127-7EC785190BF5}" destId="{882B6BB0-17CE-6840-BFAB-ACE9B1001114}" srcOrd="0" destOrd="0" presId="urn:microsoft.com/office/officeart/2005/8/layout/list1"/>
    <dgm:cxn modelId="{B6A1F304-94C6-9541-98FF-B373B4524EDD}" type="presOf" srcId="{F6F465E9-632B-B74E-AF84-50603B0233B2}" destId="{B29E3B24-97D7-1240-9FEC-1F939735A2FE}" srcOrd="1" destOrd="0" presId="urn:microsoft.com/office/officeart/2005/8/layout/list1"/>
    <dgm:cxn modelId="{A1E07B26-D54F-F648-8E91-A53F2209D1D4}" srcId="{0EEDB967-6B3F-8044-8729-AB7F586369AD}" destId="{CB42E8A0-8134-AE49-92E8-0DD9C895D7BF}" srcOrd="0" destOrd="0" parTransId="{04578F23-C1BD-E14A-9575-1D3A5F6EEBA0}" sibTransId="{B255F4D2-6D92-EE48-8D33-EB05570E354B}"/>
    <dgm:cxn modelId="{BFC208B8-6561-294A-9CB7-676EC002F905}" type="presOf" srcId="{F6F465E9-632B-B74E-AF84-50603B0233B2}" destId="{E75F7205-68C4-DF49-93E7-B2E9A0EB98C9}" srcOrd="0" destOrd="0" presId="urn:microsoft.com/office/officeart/2005/8/layout/list1"/>
    <dgm:cxn modelId="{598A2640-35D9-7046-AEBA-2C82A7A99E4B}" srcId="{12809230-D7DE-E540-9240-10906808A475}" destId="{CA9B0C1E-DF9C-D840-81A8-BFC04FD72226}" srcOrd="0" destOrd="0" parTransId="{836FDF19-4B4F-884F-93E7-676640FEF64B}" sibTransId="{94E98D8E-99F7-B342-9CD9-7BBC28DCEB9D}"/>
    <dgm:cxn modelId="{A8C1984B-0EC0-3B45-AF7C-F6D16A74F5EC}" srcId="{12809230-D7DE-E540-9240-10906808A475}" destId="{35FE862F-256B-A846-9CF8-14B687351B7D}" srcOrd="1" destOrd="0" parTransId="{C6025881-13AA-2F4E-99C0-4F94F0E24840}" sibTransId="{C042B70C-5735-404B-9587-6639EFC039B7}"/>
    <dgm:cxn modelId="{6AB5E820-7808-4C46-9B58-03C73D21E428}" type="presOf" srcId="{2B361184-6B60-DE4A-9378-203D0787656A}" destId="{31EC3A48-467E-6940-8511-FA02A80BEED1}" srcOrd="0" destOrd="0" presId="urn:microsoft.com/office/officeart/2005/8/layout/list1"/>
    <dgm:cxn modelId="{4AEA92D0-074D-DB49-BF7A-AA8190181E92}" type="presOf" srcId="{0EEDB967-6B3F-8044-8729-AB7F586369AD}" destId="{13E1B297-A7DB-E443-9C1E-0980A681024F}" srcOrd="1" destOrd="0" presId="urn:microsoft.com/office/officeart/2005/8/layout/list1"/>
    <dgm:cxn modelId="{81688713-C6C5-114C-B6F9-A43F6D985984}" type="presOf" srcId="{D3427D0A-DCBB-EE4F-AC2D-BCF1E26E6BA6}" destId="{547B87D4-C832-C64F-B077-FE42AD694683}" srcOrd="0" destOrd="1" presId="urn:microsoft.com/office/officeart/2005/8/layout/list1"/>
    <dgm:cxn modelId="{AE97F728-5D0D-8746-88E7-D7D65BD69B5A}" srcId="{F12C702D-D8CB-0D4D-9127-7EC785190BF5}" destId="{F6F465E9-632B-B74E-AF84-50603B0233B2}" srcOrd="2" destOrd="0" parTransId="{274D625D-30C1-B24B-BE4B-334208F41032}" sibTransId="{031B49CE-6818-1541-A23B-2CC77CD26E5B}"/>
    <dgm:cxn modelId="{05C698BB-4C32-1042-A999-39C4361AF9B8}" type="presOf" srcId="{35FE862F-256B-A846-9CF8-14B687351B7D}" destId="{6A7E1698-2B97-5340-A8EC-235E2BB5E925}" srcOrd="0" destOrd="1" presId="urn:microsoft.com/office/officeart/2005/8/layout/list1"/>
    <dgm:cxn modelId="{540CC258-F2A7-BC4E-999D-C31B3922511D}" type="presOf" srcId="{12809230-D7DE-E540-9240-10906808A475}" destId="{335BEE5D-17D8-2345-806B-1F1B0A0B949F}" srcOrd="1" destOrd="0" presId="urn:microsoft.com/office/officeart/2005/8/layout/list1"/>
    <dgm:cxn modelId="{0CC65BEB-AC85-9D43-8ED8-D8F808F1D69F}" type="presOf" srcId="{0EEDB967-6B3F-8044-8729-AB7F586369AD}" destId="{FFC3263D-2787-E045-9267-71DAFB09864F}" srcOrd="0" destOrd="0" presId="urn:microsoft.com/office/officeart/2005/8/layout/list1"/>
    <dgm:cxn modelId="{085C4840-3799-7844-BCDE-4ED982AB2681}" type="presOf" srcId="{E0653630-F276-4F4F-9C33-76CE65278C23}" destId="{45EF0C8E-5C46-E544-9254-EAADC44735D8}" srcOrd="0" destOrd="0" presId="urn:microsoft.com/office/officeart/2005/8/layout/list1"/>
    <dgm:cxn modelId="{710C6850-6C16-4143-9DB0-42E37718FC28}" srcId="{F12C702D-D8CB-0D4D-9127-7EC785190BF5}" destId="{0EEDB967-6B3F-8044-8729-AB7F586369AD}" srcOrd="3" destOrd="0" parTransId="{C7FFD684-7DA4-5940-9E08-DDEA11FA55B2}" sibTransId="{C24A063C-0B89-2846-A96F-7C52919D292E}"/>
    <dgm:cxn modelId="{A6FAB73F-653E-AB40-9361-0F552EA67F2D}" type="presOf" srcId="{12809230-D7DE-E540-9240-10906808A475}" destId="{532A4632-6D57-FA4F-9841-CED024840A5A}" srcOrd="0" destOrd="0" presId="urn:microsoft.com/office/officeart/2005/8/layout/list1"/>
    <dgm:cxn modelId="{B8160FBD-C46A-0149-B7F4-82A8E611465D}" srcId="{F12C702D-D8CB-0D4D-9127-7EC785190BF5}" destId="{12809230-D7DE-E540-9240-10906808A475}" srcOrd="0" destOrd="0" parTransId="{5FB2BADE-10DC-CF49-8208-B2D2A3468ADD}" sibTransId="{261974AA-832A-714B-A6AE-D8DF6BF11906}"/>
    <dgm:cxn modelId="{E8F45CEA-78C0-AC45-B44F-9D5832A89B4F}" srcId="{F12C702D-D8CB-0D4D-9127-7EC785190BF5}" destId="{2B361184-6B60-DE4A-9378-203D0787656A}" srcOrd="1" destOrd="0" parTransId="{8AF3285F-51E0-444C-BB32-A6F704F8DAEF}" sibTransId="{12853B6E-DE79-514F-9237-203A32EA9D6F}"/>
    <dgm:cxn modelId="{63EFC03B-2BFB-8945-A9F5-77D8233F1A97}" type="presOf" srcId="{86192C9C-9720-BE40-AFD5-7B7E7AE85D0B}" destId="{3BD83ADD-95E6-9647-87CB-BDA5E6CC5C82}" srcOrd="0" destOrd="0" presId="urn:microsoft.com/office/officeart/2005/8/layout/list1"/>
    <dgm:cxn modelId="{4B76CE67-A0E0-E646-8723-90390C6F72D3}" type="presOf" srcId="{2B361184-6B60-DE4A-9378-203D0787656A}" destId="{3AA64FF3-DFE3-D24D-AB16-FE9B257E0280}" srcOrd="1" destOrd="0" presId="urn:microsoft.com/office/officeart/2005/8/layout/list1"/>
    <dgm:cxn modelId="{EE0C4A6D-5358-254D-818A-B479C4097E0E}" srcId="{F6F465E9-632B-B74E-AF84-50603B0233B2}" destId="{86192C9C-9720-BE40-AFD5-7B7E7AE85D0B}" srcOrd="0" destOrd="0" parTransId="{D526C141-9786-E848-BC06-436762A5D79A}" sibTransId="{BB47CB9E-1031-1048-A1E8-E124C3FAA4E4}"/>
    <dgm:cxn modelId="{55A98C8A-C669-F840-8673-814C75986326}" srcId="{2B361184-6B60-DE4A-9378-203D0787656A}" destId="{E0653630-F276-4F4F-9C33-76CE65278C23}" srcOrd="0" destOrd="0" parTransId="{260F0B76-CF10-8642-ACCC-3CDF151DC7EB}" sibTransId="{71046BFA-0211-BB4D-935E-BBA7EA22105D}"/>
    <dgm:cxn modelId="{0C9903DC-43B6-B040-98BE-15FC623DA400}" type="presOf" srcId="{CA9B0C1E-DF9C-D840-81A8-BFC04FD72226}" destId="{6A7E1698-2B97-5340-A8EC-235E2BB5E925}" srcOrd="0" destOrd="0" presId="urn:microsoft.com/office/officeart/2005/8/layout/list1"/>
    <dgm:cxn modelId="{D0B4E14E-B2B1-FC42-A958-A8A044165561}" srcId="{0EEDB967-6B3F-8044-8729-AB7F586369AD}" destId="{D3427D0A-DCBB-EE4F-AC2D-BCF1E26E6BA6}" srcOrd="1" destOrd="0" parTransId="{21660680-04BF-414C-8FBF-A8D725BAFDF6}" sibTransId="{96100FEB-06F1-A24C-B418-3E38FFD55F85}"/>
    <dgm:cxn modelId="{E73007DC-507C-3C4B-B4C7-88C5B74C81F7}" type="presParOf" srcId="{882B6BB0-17CE-6840-BFAB-ACE9B1001114}" destId="{0A6CC546-FCED-BB49-A240-75721B02F169}" srcOrd="0" destOrd="0" presId="urn:microsoft.com/office/officeart/2005/8/layout/list1"/>
    <dgm:cxn modelId="{5D6A0D14-A97C-194F-AAF9-5E5837B021CF}" type="presParOf" srcId="{0A6CC546-FCED-BB49-A240-75721B02F169}" destId="{532A4632-6D57-FA4F-9841-CED024840A5A}" srcOrd="0" destOrd="0" presId="urn:microsoft.com/office/officeart/2005/8/layout/list1"/>
    <dgm:cxn modelId="{63EF3EF3-1A3F-EF40-A2BF-8B4CF455B18A}" type="presParOf" srcId="{0A6CC546-FCED-BB49-A240-75721B02F169}" destId="{335BEE5D-17D8-2345-806B-1F1B0A0B949F}" srcOrd="1" destOrd="0" presId="urn:microsoft.com/office/officeart/2005/8/layout/list1"/>
    <dgm:cxn modelId="{F01ECE23-7889-3541-B0B3-84FD8FA45C22}" type="presParOf" srcId="{882B6BB0-17CE-6840-BFAB-ACE9B1001114}" destId="{A37228F5-2E53-7343-BD88-37FFE8883A31}" srcOrd="1" destOrd="0" presId="urn:microsoft.com/office/officeart/2005/8/layout/list1"/>
    <dgm:cxn modelId="{908BEB0C-FC84-084A-AE51-EBD0BE009AC4}" type="presParOf" srcId="{882B6BB0-17CE-6840-BFAB-ACE9B1001114}" destId="{6A7E1698-2B97-5340-A8EC-235E2BB5E925}" srcOrd="2" destOrd="0" presId="urn:microsoft.com/office/officeart/2005/8/layout/list1"/>
    <dgm:cxn modelId="{BA093CF3-C4E8-4649-8431-CE9078F05315}" type="presParOf" srcId="{882B6BB0-17CE-6840-BFAB-ACE9B1001114}" destId="{6CA4289F-47C9-3444-8EC4-1D6AFEBC2504}" srcOrd="3" destOrd="0" presId="urn:microsoft.com/office/officeart/2005/8/layout/list1"/>
    <dgm:cxn modelId="{FF718FBC-EA48-A046-8EDB-7B276C23B23C}" type="presParOf" srcId="{882B6BB0-17CE-6840-BFAB-ACE9B1001114}" destId="{BCBB13C5-AC3C-5344-9B2D-7453F880B43F}" srcOrd="4" destOrd="0" presId="urn:microsoft.com/office/officeart/2005/8/layout/list1"/>
    <dgm:cxn modelId="{36324BDD-0E1F-2040-9D90-4AA2D7EAC40F}" type="presParOf" srcId="{BCBB13C5-AC3C-5344-9B2D-7453F880B43F}" destId="{31EC3A48-467E-6940-8511-FA02A80BEED1}" srcOrd="0" destOrd="0" presId="urn:microsoft.com/office/officeart/2005/8/layout/list1"/>
    <dgm:cxn modelId="{003A771A-C9A4-0A41-AA6D-6053A51D62E3}" type="presParOf" srcId="{BCBB13C5-AC3C-5344-9B2D-7453F880B43F}" destId="{3AA64FF3-DFE3-D24D-AB16-FE9B257E0280}" srcOrd="1" destOrd="0" presId="urn:microsoft.com/office/officeart/2005/8/layout/list1"/>
    <dgm:cxn modelId="{4A21F591-B775-4048-9840-72C3658B7940}" type="presParOf" srcId="{882B6BB0-17CE-6840-BFAB-ACE9B1001114}" destId="{7C41E5B3-73D3-BB4E-955B-9CC71E34F690}" srcOrd="5" destOrd="0" presId="urn:microsoft.com/office/officeart/2005/8/layout/list1"/>
    <dgm:cxn modelId="{232F5EA5-8A0D-E247-9FE5-554D0FBB0EBB}" type="presParOf" srcId="{882B6BB0-17CE-6840-BFAB-ACE9B1001114}" destId="{45EF0C8E-5C46-E544-9254-EAADC44735D8}" srcOrd="6" destOrd="0" presId="urn:microsoft.com/office/officeart/2005/8/layout/list1"/>
    <dgm:cxn modelId="{567ACF1D-C0F2-344C-A2EA-C22FDA442CAD}" type="presParOf" srcId="{882B6BB0-17CE-6840-BFAB-ACE9B1001114}" destId="{01B3E91D-DD11-AD4E-A839-B8620BBD44BB}" srcOrd="7" destOrd="0" presId="urn:microsoft.com/office/officeart/2005/8/layout/list1"/>
    <dgm:cxn modelId="{68355E9D-CFCE-0143-A4C4-DCDEA3938D4A}" type="presParOf" srcId="{882B6BB0-17CE-6840-BFAB-ACE9B1001114}" destId="{0285C172-B509-8243-AF4D-CA100632F212}" srcOrd="8" destOrd="0" presId="urn:microsoft.com/office/officeart/2005/8/layout/list1"/>
    <dgm:cxn modelId="{3593A02F-100E-8A43-85C5-9CE0DE9C928D}" type="presParOf" srcId="{0285C172-B509-8243-AF4D-CA100632F212}" destId="{E75F7205-68C4-DF49-93E7-B2E9A0EB98C9}" srcOrd="0" destOrd="0" presId="urn:microsoft.com/office/officeart/2005/8/layout/list1"/>
    <dgm:cxn modelId="{AC212999-338A-6B43-881E-1AF284BDB069}" type="presParOf" srcId="{0285C172-B509-8243-AF4D-CA100632F212}" destId="{B29E3B24-97D7-1240-9FEC-1F939735A2FE}" srcOrd="1" destOrd="0" presId="urn:microsoft.com/office/officeart/2005/8/layout/list1"/>
    <dgm:cxn modelId="{C5AA16D8-CBE9-B145-92E7-E936842B32CB}" type="presParOf" srcId="{882B6BB0-17CE-6840-BFAB-ACE9B1001114}" destId="{B446FDF6-E470-434F-9B5E-06F9F04D2807}" srcOrd="9" destOrd="0" presId="urn:microsoft.com/office/officeart/2005/8/layout/list1"/>
    <dgm:cxn modelId="{1522DBA1-5982-C046-A521-54054D28A444}" type="presParOf" srcId="{882B6BB0-17CE-6840-BFAB-ACE9B1001114}" destId="{3BD83ADD-95E6-9647-87CB-BDA5E6CC5C82}" srcOrd="10" destOrd="0" presId="urn:microsoft.com/office/officeart/2005/8/layout/list1"/>
    <dgm:cxn modelId="{4CEF5D4E-7E97-DF4C-A08A-69F9294AB2EC}" type="presParOf" srcId="{882B6BB0-17CE-6840-BFAB-ACE9B1001114}" destId="{58A35082-94F9-C643-905C-4760BF4ADC25}" srcOrd="11" destOrd="0" presId="urn:microsoft.com/office/officeart/2005/8/layout/list1"/>
    <dgm:cxn modelId="{91FF01A6-0DD0-BE4B-B251-F5C7B05F11C3}" type="presParOf" srcId="{882B6BB0-17CE-6840-BFAB-ACE9B1001114}" destId="{2D568DF7-763E-CF4F-8772-1FA7A0691363}" srcOrd="12" destOrd="0" presId="urn:microsoft.com/office/officeart/2005/8/layout/list1"/>
    <dgm:cxn modelId="{662F4036-D079-7440-8CC5-ECDE4EBDA635}" type="presParOf" srcId="{2D568DF7-763E-CF4F-8772-1FA7A0691363}" destId="{FFC3263D-2787-E045-9267-71DAFB09864F}" srcOrd="0" destOrd="0" presId="urn:microsoft.com/office/officeart/2005/8/layout/list1"/>
    <dgm:cxn modelId="{3E940C7D-8508-6644-A35F-E5CC5A6A881C}" type="presParOf" srcId="{2D568DF7-763E-CF4F-8772-1FA7A0691363}" destId="{13E1B297-A7DB-E443-9C1E-0980A681024F}" srcOrd="1" destOrd="0" presId="urn:microsoft.com/office/officeart/2005/8/layout/list1"/>
    <dgm:cxn modelId="{4E716506-76F6-D145-A480-4E609CAB82AC}" type="presParOf" srcId="{882B6BB0-17CE-6840-BFAB-ACE9B1001114}" destId="{028812E6-45CA-6F43-B263-9B30EE4FFAC1}" srcOrd="13" destOrd="0" presId="urn:microsoft.com/office/officeart/2005/8/layout/list1"/>
    <dgm:cxn modelId="{58E05EB7-A1B9-884C-B833-341DA81E060A}" type="presParOf" srcId="{882B6BB0-17CE-6840-BFAB-ACE9B1001114}" destId="{547B87D4-C832-C64F-B077-FE42AD6946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4B6F6-C732-F34E-B6ED-A4A480148CA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9A1CD31-AF3C-A347-B37B-3FCD3793AF9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Etat des lieux de la prise en charge</a:t>
          </a:r>
          <a:endParaRPr lang="fr-FR" dirty="0"/>
        </a:p>
      </dgm:t>
    </dgm:pt>
    <dgm:pt modelId="{96E3579E-6DB2-C84A-A716-7A7C6C699553}" type="parTrans" cxnId="{D6EC3AE1-D186-0A46-8984-6406433EAF0C}">
      <dgm:prSet/>
      <dgm:spPr/>
      <dgm:t>
        <a:bodyPr/>
        <a:lstStyle/>
        <a:p>
          <a:endParaRPr lang="fr-FR"/>
        </a:p>
      </dgm:t>
    </dgm:pt>
    <dgm:pt modelId="{BA937B3C-834D-744E-9F25-61A925C60EDD}" type="sibTrans" cxnId="{D6EC3AE1-D186-0A46-8984-6406433EAF0C}">
      <dgm:prSet/>
      <dgm:spPr/>
      <dgm:t>
        <a:bodyPr/>
        <a:lstStyle/>
        <a:p>
          <a:endParaRPr lang="fr-FR"/>
        </a:p>
      </dgm:t>
    </dgm:pt>
    <dgm:pt modelId="{A681A099-EE01-9D48-9F24-5C79C2024588}">
      <dgm:prSet phldrT="[Texte]"/>
      <dgm:spPr>
        <a:solidFill>
          <a:srgbClr val="660066"/>
        </a:solidFill>
      </dgm:spPr>
      <dgm:t>
        <a:bodyPr/>
        <a:lstStyle/>
        <a:p>
          <a:r>
            <a:rPr lang="fr-FR" dirty="0" smtClean="0"/>
            <a:t>Evaluer dans le détail le comportement de nos collègues nationaux</a:t>
          </a:r>
          <a:endParaRPr lang="fr-FR" dirty="0"/>
        </a:p>
      </dgm:t>
    </dgm:pt>
    <dgm:pt modelId="{BB75C55A-4B89-9B46-BFD3-5BA9330B4CB3}" type="parTrans" cxnId="{EC59AC21-9B37-E943-87C9-D3953EAEEB42}">
      <dgm:prSet/>
      <dgm:spPr/>
      <dgm:t>
        <a:bodyPr/>
        <a:lstStyle/>
        <a:p>
          <a:endParaRPr lang="fr-FR"/>
        </a:p>
      </dgm:t>
    </dgm:pt>
    <dgm:pt modelId="{1086F464-BA82-9141-A9D1-AEB515229800}" type="sibTrans" cxnId="{EC59AC21-9B37-E943-87C9-D3953EAEEB42}">
      <dgm:prSet/>
      <dgm:spPr/>
      <dgm:t>
        <a:bodyPr/>
        <a:lstStyle/>
        <a:p>
          <a:endParaRPr lang="fr-FR"/>
        </a:p>
      </dgm:t>
    </dgm:pt>
    <dgm:pt modelId="{0DA7A23B-C956-6F4A-BC22-DB607990B228}">
      <dgm:prSet phldrT="[Texte]"/>
      <dgm:spPr>
        <a:solidFill>
          <a:srgbClr val="008000"/>
        </a:solidFill>
      </dgm:spPr>
      <dgm:t>
        <a:bodyPr/>
        <a:lstStyle/>
        <a:p>
          <a:r>
            <a:rPr lang="fr-FR" dirty="0" smtClean="0"/>
            <a:t>Evaluer  le plateau technique</a:t>
          </a:r>
          <a:endParaRPr lang="fr-FR" dirty="0"/>
        </a:p>
      </dgm:t>
    </dgm:pt>
    <dgm:pt modelId="{47508389-DBF9-5D44-B5D4-0E3224B4F3F0}" type="parTrans" cxnId="{1D17BE60-7F42-C149-9488-1D7BE9DAD883}">
      <dgm:prSet/>
      <dgm:spPr/>
      <dgm:t>
        <a:bodyPr/>
        <a:lstStyle/>
        <a:p>
          <a:endParaRPr lang="fr-FR"/>
        </a:p>
      </dgm:t>
    </dgm:pt>
    <dgm:pt modelId="{C0F291E5-4F9F-EC48-AFB8-83ADAD659A0E}" type="sibTrans" cxnId="{1D17BE60-7F42-C149-9488-1D7BE9DAD883}">
      <dgm:prSet/>
      <dgm:spPr/>
      <dgm:t>
        <a:bodyPr/>
        <a:lstStyle/>
        <a:p>
          <a:endParaRPr lang="fr-FR"/>
        </a:p>
      </dgm:t>
    </dgm:pt>
    <dgm:pt modelId="{0F11B4FD-ABEC-9F4F-A02A-92BFC4721DEF}">
      <dgm:prSet/>
      <dgm:spPr/>
      <dgm:t>
        <a:bodyPr/>
        <a:lstStyle/>
        <a:p>
          <a:r>
            <a:rPr lang="fr-FR" dirty="0" smtClean="0"/>
            <a:t>Des cas de pré éclampsie , d’éclampsie , d’hémorragie du post </a:t>
          </a:r>
          <a:r>
            <a:rPr lang="fr-FR" dirty="0" err="1" smtClean="0"/>
            <a:t>partum</a:t>
          </a:r>
          <a:r>
            <a:rPr lang="fr-FR" dirty="0" smtClean="0"/>
            <a:t> ,des GEU …</a:t>
          </a:r>
          <a:endParaRPr lang="fr-FR" dirty="0"/>
        </a:p>
      </dgm:t>
    </dgm:pt>
    <dgm:pt modelId="{292AA5E1-AD8A-9C47-B175-100012CE60B5}" type="parTrans" cxnId="{712BFD69-9958-A349-BB5C-71680D00052D}">
      <dgm:prSet/>
      <dgm:spPr/>
      <dgm:t>
        <a:bodyPr/>
        <a:lstStyle/>
        <a:p>
          <a:endParaRPr lang="fr-FR"/>
        </a:p>
      </dgm:t>
    </dgm:pt>
    <dgm:pt modelId="{E1F2DA4D-3435-F743-9F91-F2953E38FB07}" type="sibTrans" cxnId="{712BFD69-9958-A349-BB5C-71680D00052D}">
      <dgm:prSet/>
      <dgm:spPr/>
      <dgm:t>
        <a:bodyPr/>
        <a:lstStyle/>
        <a:p>
          <a:endParaRPr lang="fr-FR"/>
        </a:p>
      </dgm:t>
    </dgm:pt>
    <dgm:pt modelId="{66175092-8F36-4849-B490-3C48AFE10CF5}">
      <dgm:prSet/>
      <dgm:spPr/>
      <dgm:t>
        <a:bodyPr/>
        <a:lstStyle/>
        <a:p>
          <a:r>
            <a:rPr lang="fr-FR" dirty="0" smtClean="0"/>
            <a:t>Dans la prise en charge de ces pathologies et de l’ensemble des urgences gynécologiques et obstétricales </a:t>
          </a:r>
          <a:endParaRPr lang="fr-FR" dirty="0"/>
        </a:p>
      </dgm:t>
    </dgm:pt>
    <dgm:pt modelId="{DC0EBA97-CBC3-2C42-ABB0-AD5B356DB7BC}" type="parTrans" cxnId="{917E364B-9109-6345-AEB1-B13481C6A6DF}">
      <dgm:prSet/>
      <dgm:spPr/>
      <dgm:t>
        <a:bodyPr/>
        <a:lstStyle/>
        <a:p>
          <a:endParaRPr lang="fr-FR"/>
        </a:p>
      </dgm:t>
    </dgm:pt>
    <dgm:pt modelId="{AA81F652-D43E-2C42-A1AC-6ED668990DFA}" type="sibTrans" cxnId="{917E364B-9109-6345-AEB1-B13481C6A6DF}">
      <dgm:prSet/>
      <dgm:spPr/>
      <dgm:t>
        <a:bodyPr/>
        <a:lstStyle/>
        <a:p>
          <a:endParaRPr lang="fr-FR"/>
        </a:p>
      </dgm:t>
    </dgm:pt>
    <dgm:pt modelId="{DAC665F5-D495-2042-84DD-D83EABB65D32}">
      <dgm:prSet/>
      <dgm:spPr/>
      <dgm:t>
        <a:bodyPr/>
        <a:lstStyle/>
        <a:p>
          <a:endParaRPr lang="fr-FR" dirty="0"/>
        </a:p>
      </dgm:t>
    </dgm:pt>
    <dgm:pt modelId="{C437997A-BF70-6243-9764-9FDEECC9517D}" type="parTrans" cxnId="{6F389992-5B5F-2543-A090-63F68C9060A2}">
      <dgm:prSet/>
      <dgm:spPr/>
      <dgm:t>
        <a:bodyPr/>
        <a:lstStyle/>
        <a:p>
          <a:endParaRPr lang="fr-FR"/>
        </a:p>
      </dgm:t>
    </dgm:pt>
    <dgm:pt modelId="{17D36528-B92F-D044-9FD7-8D67FF4ED3A6}" type="sibTrans" cxnId="{6F389992-5B5F-2543-A090-63F68C9060A2}">
      <dgm:prSet/>
      <dgm:spPr/>
      <dgm:t>
        <a:bodyPr/>
        <a:lstStyle/>
        <a:p>
          <a:endParaRPr lang="fr-FR"/>
        </a:p>
      </dgm:t>
    </dgm:pt>
    <dgm:pt modelId="{9C7536D7-18B8-AB46-A505-0170D829F81A}">
      <dgm:prSet/>
      <dgm:spPr/>
      <dgm:t>
        <a:bodyPr/>
        <a:lstStyle/>
        <a:p>
          <a:r>
            <a:rPr lang="fr-FR" dirty="0" smtClean="0"/>
            <a:t>Pour élaborer un plan d’action visant a améliorer les pratiques actuelles de prise en charge  des urgences gynécologiques et obstétricales</a:t>
          </a:r>
          <a:endParaRPr lang="fr-FR" dirty="0"/>
        </a:p>
      </dgm:t>
    </dgm:pt>
    <dgm:pt modelId="{44945497-73AA-B243-BB48-61AEDEFC72AC}" type="parTrans" cxnId="{28ABDD84-7E24-B645-9330-1402FAD4B532}">
      <dgm:prSet/>
      <dgm:spPr/>
      <dgm:t>
        <a:bodyPr/>
        <a:lstStyle/>
        <a:p>
          <a:endParaRPr lang="fr-FR"/>
        </a:p>
      </dgm:t>
    </dgm:pt>
    <dgm:pt modelId="{2C29F5AB-0B3F-6A43-95AB-7964EBA21148}" type="sibTrans" cxnId="{28ABDD84-7E24-B645-9330-1402FAD4B532}">
      <dgm:prSet/>
      <dgm:spPr/>
      <dgm:t>
        <a:bodyPr/>
        <a:lstStyle/>
        <a:p>
          <a:endParaRPr lang="fr-FR"/>
        </a:p>
      </dgm:t>
    </dgm:pt>
    <dgm:pt modelId="{2B33C002-109D-3F40-A868-6870D6F2556C}">
      <dgm:prSet/>
      <dgm:spPr>
        <a:solidFill>
          <a:srgbClr val="000090"/>
        </a:solidFill>
      </dgm:spPr>
      <dgm:t>
        <a:bodyPr/>
        <a:lstStyle/>
        <a:p>
          <a:r>
            <a:rPr lang="fr-FR" dirty="0" smtClean="0"/>
            <a:t>Actualisation des protocoles nationaux en cours</a:t>
          </a:r>
          <a:endParaRPr lang="fr-FR" dirty="0"/>
        </a:p>
      </dgm:t>
    </dgm:pt>
    <dgm:pt modelId="{2152CC98-CF26-964C-BDAE-B23EABAC1194}" type="parTrans" cxnId="{097CEBBC-CBD6-4C47-8939-AA6FFA30721E}">
      <dgm:prSet/>
      <dgm:spPr/>
      <dgm:t>
        <a:bodyPr/>
        <a:lstStyle/>
        <a:p>
          <a:endParaRPr lang="fr-FR"/>
        </a:p>
      </dgm:t>
    </dgm:pt>
    <dgm:pt modelId="{83C7526D-A2E4-9E44-8D43-4C80393ABCA4}" type="sibTrans" cxnId="{097CEBBC-CBD6-4C47-8939-AA6FFA30721E}">
      <dgm:prSet/>
      <dgm:spPr/>
      <dgm:t>
        <a:bodyPr/>
        <a:lstStyle/>
        <a:p>
          <a:endParaRPr lang="fr-FR"/>
        </a:p>
      </dgm:t>
    </dgm:pt>
    <dgm:pt modelId="{0F80ACBA-8B41-DD42-8C00-7D35138545D8}" type="pres">
      <dgm:prSet presAssocID="{0E64B6F6-C732-F34E-B6ED-A4A480148C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8E8186-FC65-414A-BAE5-6D394D6CFC01}" type="pres">
      <dgm:prSet presAssocID="{D9A1CD31-AF3C-A347-B37B-3FCD3793AF9E}" presName="parentLin" presStyleCnt="0"/>
      <dgm:spPr/>
    </dgm:pt>
    <dgm:pt modelId="{B52DE611-2BAE-974B-9D58-DC7897CFAE3D}" type="pres">
      <dgm:prSet presAssocID="{D9A1CD31-AF3C-A347-B37B-3FCD3793AF9E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57C69316-8474-D447-9F81-A29E2540296C}" type="pres">
      <dgm:prSet presAssocID="{D9A1CD31-AF3C-A347-B37B-3FCD3793AF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C7C7E6-BD49-FA43-9942-9328BA6A711C}" type="pres">
      <dgm:prSet presAssocID="{D9A1CD31-AF3C-A347-B37B-3FCD3793AF9E}" presName="negativeSpace" presStyleCnt="0"/>
      <dgm:spPr/>
    </dgm:pt>
    <dgm:pt modelId="{466C4D19-5C41-A648-AE62-71E9DE400578}" type="pres">
      <dgm:prSet presAssocID="{D9A1CD31-AF3C-A347-B37B-3FCD3793AF9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D19F5-5A90-9C47-B441-9F3299339BFA}" type="pres">
      <dgm:prSet presAssocID="{BA937B3C-834D-744E-9F25-61A925C60EDD}" presName="spaceBetweenRectangles" presStyleCnt="0"/>
      <dgm:spPr/>
    </dgm:pt>
    <dgm:pt modelId="{C8DEED99-A618-D043-A5DA-CC1CC048FA44}" type="pres">
      <dgm:prSet presAssocID="{A681A099-EE01-9D48-9F24-5C79C2024588}" presName="parentLin" presStyleCnt="0"/>
      <dgm:spPr/>
    </dgm:pt>
    <dgm:pt modelId="{2E5DE528-A948-DD45-BB01-43E85FD0CE76}" type="pres">
      <dgm:prSet presAssocID="{A681A099-EE01-9D48-9F24-5C79C2024588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2A1EBE7E-B649-6D4F-BA3D-3ABB17B96B2B}" type="pres">
      <dgm:prSet presAssocID="{A681A099-EE01-9D48-9F24-5C79C20245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AAB88D-E522-9D48-B73B-85FC7FA33809}" type="pres">
      <dgm:prSet presAssocID="{A681A099-EE01-9D48-9F24-5C79C2024588}" presName="negativeSpace" presStyleCnt="0"/>
      <dgm:spPr/>
    </dgm:pt>
    <dgm:pt modelId="{8A849263-6970-1642-A8A6-74E550B3EC9A}" type="pres">
      <dgm:prSet presAssocID="{A681A099-EE01-9D48-9F24-5C79C202458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F1F897-37BD-4549-859E-9223E7BE1F63}" type="pres">
      <dgm:prSet presAssocID="{1086F464-BA82-9141-A9D1-AEB515229800}" presName="spaceBetweenRectangles" presStyleCnt="0"/>
      <dgm:spPr/>
    </dgm:pt>
    <dgm:pt modelId="{C837766D-2E64-8D4E-985F-E78C6C0C676D}" type="pres">
      <dgm:prSet presAssocID="{0DA7A23B-C956-6F4A-BC22-DB607990B228}" presName="parentLin" presStyleCnt="0"/>
      <dgm:spPr/>
    </dgm:pt>
    <dgm:pt modelId="{DD0F3B63-C302-D94C-8C09-78E75CE0A668}" type="pres">
      <dgm:prSet presAssocID="{0DA7A23B-C956-6F4A-BC22-DB607990B228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E7B0FE67-49DD-AE4F-AF9F-B574A067D3B9}" type="pres">
      <dgm:prSet presAssocID="{0DA7A23B-C956-6F4A-BC22-DB607990B2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90C6FB-ECF8-6A40-8AE5-70532FCE5036}" type="pres">
      <dgm:prSet presAssocID="{0DA7A23B-C956-6F4A-BC22-DB607990B228}" presName="negativeSpace" presStyleCnt="0"/>
      <dgm:spPr/>
    </dgm:pt>
    <dgm:pt modelId="{AA979EF5-34EC-6B41-83AD-11189EE2EB5B}" type="pres">
      <dgm:prSet presAssocID="{0DA7A23B-C956-6F4A-BC22-DB607990B22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93BCE2-618F-9F41-9E91-70378923C303}" type="pres">
      <dgm:prSet presAssocID="{C0F291E5-4F9F-EC48-AFB8-83ADAD659A0E}" presName="spaceBetweenRectangles" presStyleCnt="0"/>
      <dgm:spPr/>
    </dgm:pt>
    <dgm:pt modelId="{882C3C3A-70F0-994C-9112-94222A260EA8}" type="pres">
      <dgm:prSet presAssocID="{2B33C002-109D-3F40-A868-6870D6F2556C}" presName="parentLin" presStyleCnt="0"/>
      <dgm:spPr/>
    </dgm:pt>
    <dgm:pt modelId="{A6357878-C280-CF40-AB9C-59615C6D6CD4}" type="pres">
      <dgm:prSet presAssocID="{2B33C002-109D-3F40-A868-6870D6F2556C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7D8E766C-4D56-6B48-9FB2-78842BC236AA}" type="pres">
      <dgm:prSet presAssocID="{2B33C002-109D-3F40-A868-6870D6F255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C7FDBA-86F8-0947-BA1B-779B63485FFA}" type="pres">
      <dgm:prSet presAssocID="{2B33C002-109D-3F40-A868-6870D6F2556C}" presName="negativeSpace" presStyleCnt="0"/>
      <dgm:spPr/>
    </dgm:pt>
    <dgm:pt modelId="{7D884758-1846-FB4D-91D5-81010504F60D}" type="pres">
      <dgm:prSet presAssocID="{2B33C002-109D-3F40-A868-6870D6F2556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D8E9487-A8F2-B649-A0E4-24BA7158322D}" type="presOf" srcId="{2B33C002-109D-3F40-A868-6870D6F2556C}" destId="{7D8E766C-4D56-6B48-9FB2-78842BC236AA}" srcOrd="1" destOrd="0" presId="urn:microsoft.com/office/officeart/2005/8/layout/list1"/>
    <dgm:cxn modelId="{1D17BE60-7F42-C149-9488-1D7BE9DAD883}" srcId="{0E64B6F6-C732-F34E-B6ED-A4A480148CAF}" destId="{0DA7A23B-C956-6F4A-BC22-DB607990B228}" srcOrd="2" destOrd="0" parTransId="{47508389-DBF9-5D44-B5D4-0E3224B4F3F0}" sibTransId="{C0F291E5-4F9F-EC48-AFB8-83ADAD659A0E}"/>
    <dgm:cxn modelId="{18E141AB-F8B1-304D-A819-81662DFCE5EC}" type="presOf" srcId="{DAC665F5-D495-2042-84DD-D83EABB65D32}" destId="{8A849263-6970-1642-A8A6-74E550B3EC9A}" srcOrd="0" destOrd="1" presId="urn:microsoft.com/office/officeart/2005/8/layout/list1"/>
    <dgm:cxn modelId="{8ABA442C-A9F6-4748-9F4E-2667748F75D4}" type="presOf" srcId="{0E64B6F6-C732-F34E-B6ED-A4A480148CAF}" destId="{0F80ACBA-8B41-DD42-8C00-7D35138545D8}" srcOrd="0" destOrd="0" presId="urn:microsoft.com/office/officeart/2005/8/layout/list1"/>
    <dgm:cxn modelId="{34C6E958-2AF4-B94B-A15A-AED36531FAA7}" type="presOf" srcId="{D9A1CD31-AF3C-A347-B37B-3FCD3793AF9E}" destId="{57C69316-8474-D447-9F81-A29E2540296C}" srcOrd="1" destOrd="0" presId="urn:microsoft.com/office/officeart/2005/8/layout/list1"/>
    <dgm:cxn modelId="{712BFD69-9958-A349-BB5C-71680D00052D}" srcId="{D9A1CD31-AF3C-A347-B37B-3FCD3793AF9E}" destId="{0F11B4FD-ABEC-9F4F-A02A-92BFC4721DEF}" srcOrd="0" destOrd="0" parTransId="{292AA5E1-AD8A-9C47-B175-100012CE60B5}" sibTransId="{E1F2DA4D-3435-F743-9F91-F2953E38FB07}"/>
    <dgm:cxn modelId="{1EE3A263-8C7F-3C49-BACA-FA3AB0844705}" type="presOf" srcId="{A681A099-EE01-9D48-9F24-5C79C2024588}" destId="{2A1EBE7E-B649-6D4F-BA3D-3ABB17B96B2B}" srcOrd="1" destOrd="0" presId="urn:microsoft.com/office/officeart/2005/8/layout/list1"/>
    <dgm:cxn modelId="{BDB01A50-E521-C548-834F-DF6818135648}" type="presOf" srcId="{0DA7A23B-C956-6F4A-BC22-DB607990B228}" destId="{DD0F3B63-C302-D94C-8C09-78E75CE0A668}" srcOrd="0" destOrd="0" presId="urn:microsoft.com/office/officeart/2005/8/layout/list1"/>
    <dgm:cxn modelId="{9AF77C97-BEC9-6E45-93F4-BF9E440CE5FD}" type="presOf" srcId="{D9A1CD31-AF3C-A347-B37B-3FCD3793AF9E}" destId="{B52DE611-2BAE-974B-9D58-DC7897CFAE3D}" srcOrd="0" destOrd="0" presId="urn:microsoft.com/office/officeart/2005/8/layout/list1"/>
    <dgm:cxn modelId="{A33A4993-43F9-8C4C-BD69-6A078C9150A4}" type="presOf" srcId="{66175092-8F36-4849-B490-3C48AFE10CF5}" destId="{8A849263-6970-1642-A8A6-74E550B3EC9A}" srcOrd="0" destOrd="0" presId="urn:microsoft.com/office/officeart/2005/8/layout/list1"/>
    <dgm:cxn modelId="{B232537B-3535-E146-AB7A-04033E92B940}" type="presOf" srcId="{2B33C002-109D-3F40-A868-6870D6F2556C}" destId="{A6357878-C280-CF40-AB9C-59615C6D6CD4}" srcOrd="0" destOrd="0" presId="urn:microsoft.com/office/officeart/2005/8/layout/list1"/>
    <dgm:cxn modelId="{BE5B7C39-D7F0-8345-B632-F85554597C8F}" type="presOf" srcId="{9C7536D7-18B8-AB46-A505-0170D829F81A}" destId="{AA979EF5-34EC-6B41-83AD-11189EE2EB5B}" srcOrd="0" destOrd="0" presId="urn:microsoft.com/office/officeart/2005/8/layout/list1"/>
    <dgm:cxn modelId="{9686F44C-CEC0-6A4B-ADA0-68D29246BE2A}" type="presOf" srcId="{0F11B4FD-ABEC-9F4F-A02A-92BFC4721DEF}" destId="{466C4D19-5C41-A648-AE62-71E9DE400578}" srcOrd="0" destOrd="0" presId="urn:microsoft.com/office/officeart/2005/8/layout/list1"/>
    <dgm:cxn modelId="{4BE4F305-D69B-4F40-B6FC-EA00E01222D4}" type="presOf" srcId="{A681A099-EE01-9D48-9F24-5C79C2024588}" destId="{2E5DE528-A948-DD45-BB01-43E85FD0CE76}" srcOrd="0" destOrd="0" presId="urn:microsoft.com/office/officeart/2005/8/layout/list1"/>
    <dgm:cxn modelId="{D6EC3AE1-D186-0A46-8984-6406433EAF0C}" srcId="{0E64B6F6-C732-F34E-B6ED-A4A480148CAF}" destId="{D9A1CD31-AF3C-A347-B37B-3FCD3793AF9E}" srcOrd="0" destOrd="0" parTransId="{96E3579E-6DB2-C84A-A716-7A7C6C699553}" sibTransId="{BA937B3C-834D-744E-9F25-61A925C60EDD}"/>
    <dgm:cxn modelId="{6F389992-5B5F-2543-A090-63F68C9060A2}" srcId="{A681A099-EE01-9D48-9F24-5C79C2024588}" destId="{DAC665F5-D495-2042-84DD-D83EABB65D32}" srcOrd="1" destOrd="0" parTransId="{C437997A-BF70-6243-9764-9FDEECC9517D}" sibTransId="{17D36528-B92F-D044-9FD7-8D67FF4ED3A6}"/>
    <dgm:cxn modelId="{28ABDD84-7E24-B645-9330-1402FAD4B532}" srcId="{0DA7A23B-C956-6F4A-BC22-DB607990B228}" destId="{9C7536D7-18B8-AB46-A505-0170D829F81A}" srcOrd="0" destOrd="0" parTransId="{44945497-73AA-B243-BB48-61AEDEFC72AC}" sibTransId="{2C29F5AB-0B3F-6A43-95AB-7964EBA21148}"/>
    <dgm:cxn modelId="{097CEBBC-CBD6-4C47-8939-AA6FFA30721E}" srcId="{0E64B6F6-C732-F34E-B6ED-A4A480148CAF}" destId="{2B33C002-109D-3F40-A868-6870D6F2556C}" srcOrd="3" destOrd="0" parTransId="{2152CC98-CF26-964C-BDAE-B23EABAC1194}" sibTransId="{83C7526D-A2E4-9E44-8D43-4C80393ABCA4}"/>
    <dgm:cxn modelId="{50BB6927-A986-B34D-B937-D86C67ECE8B4}" type="presOf" srcId="{0DA7A23B-C956-6F4A-BC22-DB607990B228}" destId="{E7B0FE67-49DD-AE4F-AF9F-B574A067D3B9}" srcOrd="1" destOrd="0" presId="urn:microsoft.com/office/officeart/2005/8/layout/list1"/>
    <dgm:cxn modelId="{917E364B-9109-6345-AEB1-B13481C6A6DF}" srcId="{A681A099-EE01-9D48-9F24-5C79C2024588}" destId="{66175092-8F36-4849-B490-3C48AFE10CF5}" srcOrd="0" destOrd="0" parTransId="{DC0EBA97-CBC3-2C42-ABB0-AD5B356DB7BC}" sibTransId="{AA81F652-D43E-2C42-A1AC-6ED668990DFA}"/>
    <dgm:cxn modelId="{EC59AC21-9B37-E943-87C9-D3953EAEEB42}" srcId="{0E64B6F6-C732-F34E-B6ED-A4A480148CAF}" destId="{A681A099-EE01-9D48-9F24-5C79C2024588}" srcOrd="1" destOrd="0" parTransId="{BB75C55A-4B89-9B46-BFD3-5BA9330B4CB3}" sibTransId="{1086F464-BA82-9141-A9D1-AEB515229800}"/>
    <dgm:cxn modelId="{CFEA118A-CDA4-1746-A909-823B067C8342}" type="presParOf" srcId="{0F80ACBA-8B41-DD42-8C00-7D35138545D8}" destId="{398E8186-FC65-414A-BAE5-6D394D6CFC01}" srcOrd="0" destOrd="0" presId="urn:microsoft.com/office/officeart/2005/8/layout/list1"/>
    <dgm:cxn modelId="{CD3E6AD9-2A9C-0F49-A809-ECA52D172350}" type="presParOf" srcId="{398E8186-FC65-414A-BAE5-6D394D6CFC01}" destId="{B52DE611-2BAE-974B-9D58-DC7897CFAE3D}" srcOrd="0" destOrd="0" presId="urn:microsoft.com/office/officeart/2005/8/layout/list1"/>
    <dgm:cxn modelId="{8E57F32C-AFDB-8B47-BF24-972CFF9B3E6A}" type="presParOf" srcId="{398E8186-FC65-414A-BAE5-6D394D6CFC01}" destId="{57C69316-8474-D447-9F81-A29E2540296C}" srcOrd="1" destOrd="0" presId="urn:microsoft.com/office/officeart/2005/8/layout/list1"/>
    <dgm:cxn modelId="{38B4C13B-BFC0-9141-8CB7-F52126F86919}" type="presParOf" srcId="{0F80ACBA-8B41-DD42-8C00-7D35138545D8}" destId="{3CC7C7E6-BD49-FA43-9942-9328BA6A711C}" srcOrd="1" destOrd="0" presId="urn:microsoft.com/office/officeart/2005/8/layout/list1"/>
    <dgm:cxn modelId="{411064DC-E436-A742-B7D9-400A57EFAB0B}" type="presParOf" srcId="{0F80ACBA-8B41-DD42-8C00-7D35138545D8}" destId="{466C4D19-5C41-A648-AE62-71E9DE400578}" srcOrd="2" destOrd="0" presId="urn:microsoft.com/office/officeart/2005/8/layout/list1"/>
    <dgm:cxn modelId="{22EF858E-5BA4-BF4A-9216-D366A3BDDE69}" type="presParOf" srcId="{0F80ACBA-8B41-DD42-8C00-7D35138545D8}" destId="{819D19F5-5A90-9C47-B441-9F3299339BFA}" srcOrd="3" destOrd="0" presId="urn:microsoft.com/office/officeart/2005/8/layout/list1"/>
    <dgm:cxn modelId="{5D4DE161-679E-9947-8720-952B29020D45}" type="presParOf" srcId="{0F80ACBA-8B41-DD42-8C00-7D35138545D8}" destId="{C8DEED99-A618-D043-A5DA-CC1CC048FA44}" srcOrd="4" destOrd="0" presId="urn:microsoft.com/office/officeart/2005/8/layout/list1"/>
    <dgm:cxn modelId="{6E274272-5FCB-1642-941A-D43240AB7420}" type="presParOf" srcId="{C8DEED99-A618-D043-A5DA-CC1CC048FA44}" destId="{2E5DE528-A948-DD45-BB01-43E85FD0CE76}" srcOrd="0" destOrd="0" presId="urn:microsoft.com/office/officeart/2005/8/layout/list1"/>
    <dgm:cxn modelId="{A5F56508-B03B-0541-A524-324E184B2BC7}" type="presParOf" srcId="{C8DEED99-A618-D043-A5DA-CC1CC048FA44}" destId="{2A1EBE7E-B649-6D4F-BA3D-3ABB17B96B2B}" srcOrd="1" destOrd="0" presId="urn:microsoft.com/office/officeart/2005/8/layout/list1"/>
    <dgm:cxn modelId="{508BE08E-87E7-264A-96C2-B4AD29403C96}" type="presParOf" srcId="{0F80ACBA-8B41-DD42-8C00-7D35138545D8}" destId="{24AAB88D-E522-9D48-B73B-85FC7FA33809}" srcOrd="5" destOrd="0" presId="urn:microsoft.com/office/officeart/2005/8/layout/list1"/>
    <dgm:cxn modelId="{D3F24ABE-8250-5342-88E9-DAE272FDA33A}" type="presParOf" srcId="{0F80ACBA-8B41-DD42-8C00-7D35138545D8}" destId="{8A849263-6970-1642-A8A6-74E550B3EC9A}" srcOrd="6" destOrd="0" presId="urn:microsoft.com/office/officeart/2005/8/layout/list1"/>
    <dgm:cxn modelId="{D3DE7F26-7B84-E642-A2D2-9C800BAD180E}" type="presParOf" srcId="{0F80ACBA-8B41-DD42-8C00-7D35138545D8}" destId="{B4F1F897-37BD-4549-859E-9223E7BE1F63}" srcOrd="7" destOrd="0" presId="urn:microsoft.com/office/officeart/2005/8/layout/list1"/>
    <dgm:cxn modelId="{B2D55CCD-CF81-C045-BAEA-A0ED318D6224}" type="presParOf" srcId="{0F80ACBA-8B41-DD42-8C00-7D35138545D8}" destId="{C837766D-2E64-8D4E-985F-E78C6C0C676D}" srcOrd="8" destOrd="0" presId="urn:microsoft.com/office/officeart/2005/8/layout/list1"/>
    <dgm:cxn modelId="{BCF924A4-C9D7-5F4C-B8B6-EDFBD44E53DF}" type="presParOf" srcId="{C837766D-2E64-8D4E-985F-E78C6C0C676D}" destId="{DD0F3B63-C302-D94C-8C09-78E75CE0A668}" srcOrd="0" destOrd="0" presId="urn:microsoft.com/office/officeart/2005/8/layout/list1"/>
    <dgm:cxn modelId="{E8B8679D-541E-6C4D-B7BE-10D3A18C8BAB}" type="presParOf" srcId="{C837766D-2E64-8D4E-985F-E78C6C0C676D}" destId="{E7B0FE67-49DD-AE4F-AF9F-B574A067D3B9}" srcOrd="1" destOrd="0" presId="urn:microsoft.com/office/officeart/2005/8/layout/list1"/>
    <dgm:cxn modelId="{FBCAC89D-E148-1944-A65A-B226176F581C}" type="presParOf" srcId="{0F80ACBA-8B41-DD42-8C00-7D35138545D8}" destId="{3E90C6FB-ECF8-6A40-8AE5-70532FCE5036}" srcOrd="9" destOrd="0" presId="urn:microsoft.com/office/officeart/2005/8/layout/list1"/>
    <dgm:cxn modelId="{6A56503D-6F8E-7A44-AF35-CA98C1140E34}" type="presParOf" srcId="{0F80ACBA-8B41-DD42-8C00-7D35138545D8}" destId="{AA979EF5-34EC-6B41-83AD-11189EE2EB5B}" srcOrd="10" destOrd="0" presId="urn:microsoft.com/office/officeart/2005/8/layout/list1"/>
    <dgm:cxn modelId="{D303BF6F-220D-E841-B7A0-5D700C944D70}" type="presParOf" srcId="{0F80ACBA-8B41-DD42-8C00-7D35138545D8}" destId="{BB93BCE2-618F-9F41-9E91-70378923C303}" srcOrd="11" destOrd="0" presId="urn:microsoft.com/office/officeart/2005/8/layout/list1"/>
    <dgm:cxn modelId="{F27B17DA-C08D-8449-A1CA-894767A24C23}" type="presParOf" srcId="{0F80ACBA-8B41-DD42-8C00-7D35138545D8}" destId="{882C3C3A-70F0-994C-9112-94222A260EA8}" srcOrd="12" destOrd="0" presId="urn:microsoft.com/office/officeart/2005/8/layout/list1"/>
    <dgm:cxn modelId="{24FEA2B7-8B17-224A-8EFA-49B02B703AEB}" type="presParOf" srcId="{882C3C3A-70F0-994C-9112-94222A260EA8}" destId="{A6357878-C280-CF40-AB9C-59615C6D6CD4}" srcOrd="0" destOrd="0" presId="urn:microsoft.com/office/officeart/2005/8/layout/list1"/>
    <dgm:cxn modelId="{E9FC023C-8B58-5F4C-A191-CC05B6A31952}" type="presParOf" srcId="{882C3C3A-70F0-994C-9112-94222A260EA8}" destId="{7D8E766C-4D56-6B48-9FB2-78842BC236AA}" srcOrd="1" destOrd="0" presId="urn:microsoft.com/office/officeart/2005/8/layout/list1"/>
    <dgm:cxn modelId="{FC824489-F50D-3441-8117-58A2D42EA20C}" type="presParOf" srcId="{0F80ACBA-8B41-DD42-8C00-7D35138545D8}" destId="{44C7FDBA-86F8-0947-BA1B-779B63485FFA}" srcOrd="13" destOrd="0" presId="urn:microsoft.com/office/officeart/2005/8/layout/list1"/>
    <dgm:cxn modelId="{601A7C8B-FF38-014F-A12B-7DEE9F176D58}" type="presParOf" srcId="{0F80ACBA-8B41-DD42-8C00-7D35138545D8}" destId="{7D884758-1846-FB4D-91D5-81010504F60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ED352-A42A-A04E-BE83-5D57647BFE8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46F198-E916-3C42-B7C8-1589979A5E4D}">
      <dgm:prSet phldrT="[Texte]" custT="1"/>
      <dgm:spPr>
        <a:solidFill>
          <a:srgbClr val="660066"/>
        </a:solidFill>
      </dgm:spPr>
      <dgm:t>
        <a:bodyPr/>
        <a:lstStyle/>
        <a:p>
          <a:r>
            <a:rPr lang="fr-FR" sz="1800" dirty="0" smtClean="0"/>
            <a:t>Evaluation des besoins face aux urgences gynécologiques et obstétricales</a:t>
          </a:r>
          <a:endParaRPr lang="fr-FR" sz="1800" dirty="0"/>
        </a:p>
      </dgm:t>
    </dgm:pt>
    <dgm:pt modelId="{80D1CAAE-A840-8247-87DA-B9F2A0A237EC}" type="parTrans" cxnId="{BEA7C2AA-D0D0-4846-BCDD-1B7C9A1EF7C3}">
      <dgm:prSet/>
      <dgm:spPr/>
      <dgm:t>
        <a:bodyPr/>
        <a:lstStyle/>
        <a:p>
          <a:endParaRPr lang="fr-FR"/>
        </a:p>
      </dgm:t>
    </dgm:pt>
    <dgm:pt modelId="{18B05697-746D-4944-9576-48E34823E42E}" type="sibTrans" cxnId="{BEA7C2AA-D0D0-4846-BCDD-1B7C9A1EF7C3}">
      <dgm:prSet/>
      <dgm:spPr/>
      <dgm:t>
        <a:bodyPr/>
        <a:lstStyle/>
        <a:p>
          <a:endParaRPr lang="fr-FR"/>
        </a:p>
      </dgm:t>
    </dgm:pt>
    <dgm:pt modelId="{FFD6C55F-8F5B-8A47-AB54-BC568AFF1BEF}">
      <dgm:prSet phldrT="[Texte]" custT="1"/>
      <dgm:spPr>
        <a:solidFill>
          <a:srgbClr val="0000FF"/>
        </a:solidFill>
      </dgm:spPr>
      <dgm:t>
        <a:bodyPr/>
        <a:lstStyle/>
        <a:p>
          <a:r>
            <a:rPr lang="fr-FR" sz="1800" dirty="0" smtClean="0"/>
            <a:t>Actualisation des compétences de l’équipe soignante</a:t>
          </a:r>
          <a:endParaRPr lang="fr-FR" sz="1800" dirty="0"/>
        </a:p>
      </dgm:t>
    </dgm:pt>
    <dgm:pt modelId="{DB5C1AD4-C5E7-F84D-AA72-AB980F893758}" type="parTrans" cxnId="{DED19F66-48EE-A642-81C4-69B5393057A5}">
      <dgm:prSet/>
      <dgm:spPr/>
      <dgm:t>
        <a:bodyPr/>
        <a:lstStyle/>
        <a:p>
          <a:endParaRPr lang="fr-FR"/>
        </a:p>
      </dgm:t>
    </dgm:pt>
    <dgm:pt modelId="{6A1FDC30-CAED-3D4E-9CBE-E433CFB1030B}" type="sibTrans" cxnId="{DED19F66-48EE-A642-81C4-69B5393057A5}">
      <dgm:prSet/>
      <dgm:spPr/>
      <dgm:t>
        <a:bodyPr/>
        <a:lstStyle/>
        <a:p>
          <a:endParaRPr lang="fr-FR"/>
        </a:p>
      </dgm:t>
    </dgm:pt>
    <dgm:pt modelId="{443CFB70-5BD5-3243-8179-C2652FEC4FE5}">
      <dgm:prSet phldrT="[Texte]" custT="1"/>
      <dgm:spPr>
        <a:solidFill>
          <a:srgbClr val="008000"/>
        </a:solidFill>
      </dgm:spPr>
      <dgm:t>
        <a:bodyPr/>
        <a:lstStyle/>
        <a:p>
          <a:r>
            <a:rPr lang="fr-FR" sz="1800" dirty="0" smtClean="0"/>
            <a:t>Protocoles mis à jour</a:t>
          </a:r>
          <a:endParaRPr lang="fr-FR" sz="1800" dirty="0"/>
        </a:p>
      </dgm:t>
    </dgm:pt>
    <dgm:pt modelId="{B094BCFD-C560-C041-8198-2D70C73C6785}" type="parTrans" cxnId="{D90C2833-F6A3-6341-9E09-B348FAD5D6D5}">
      <dgm:prSet/>
      <dgm:spPr/>
      <dgm:t>
        <a:bodyPr/>
        <a:lstStyle/>
        <a:p>
          <a:endParaRPr lang="fr-FR"/>
        </a:p>
      </dgm:t>
    </dgm:pt>
    <dgm:pt modelId="{7D8CCF65-89FD-0842-86E7-1AC094FBFAD2}" type="sibTrans" cxnId="{D90C2833-F6A3-6341-9E09-B348FAD5D6D5}">
      <dgm:prSet/>
      <dgm:spPr/>
      <dgm:t>
        <a:bodyPr/>
        <a:lstStyle/>
        <a:p>
          <a:endParaRPr lang="fr-FR"/>
        </a:p>
      </dgm:t>
    </dgm:pt>
    <dgm:pt modelId="{DC0C17ED-467A-194F-B0C6-B9EA81C7EB80}">
      <dgm:prSet custT="1"/>
      <dgm:spPr>
        <a:solidFill>
          <a:srgbClr val="FF6600"/>
        </a:solidFill>
      </dgm:spPr>
      <dgm:t>
        <a:bodyPr/>
        <a:lstStyle/>
        <a:p>
          <a:r>
            <a:rPr lang="fr-FR" sz="1800" dirty="0" smtClean="0"/>
            <a:t>Evaluation du plateau technique et mise en adéquation avant transfert </a:t>
          </a:r>
          <a:r>
            <a:rPr lang="fr-FR" sz="1400" dirty="0" smtClean="0"/>
            <a:t>.</a:t>
          </a:r>
          <a:endParaRPr lang="fr-FR" sz="1400" dirty="0"/>
        </a:p>
      </dgm:t>
    </dgm:pt>
    <dgm:pt modelId="{8738E183-EEC9-774D-9F77-73A0F05CFD7C}" type="parTrans" cxnId="{AE3C2070-E7BC-C84F-AE59-37C72864A3B7}">
      <dgm:prSet/>
      <dgm:spPr/>
      <dgm:t>
        <a:bodyPr/>
        <a:lstStyle/>
        <a:p>
          <a:endParaRPr lang="fr-FR"/>
        </a:p>
      </dgm:t>
    </dgm:pt>
    <dgm:pt modelId="{813F593A-B966-E647-A30C-FE9E6E8BECF2}" type="sibTrans" cxnId="{AE3C2070-E7BC-C84F-AE59-37C72864A3B7}">
      <dgm:prSet/>
      <dgm:spPr/>
      <dgm:t>
        <a:bodyPr/>
        <a:lstStyle/>
        <a:p>
          <a:endParaRPr lang="fr-FR"/>
        </a:p>
      </dgm:t>
    </dgm:pt>
    <dgm:pt modelId="{758ED1FC-97F7-2C4C-903C-54B37300596F}" type="pres">
      <dgm:prSet presAssocID="{EF6ED352-A42A-A04E-BE83-5D57647BFE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26D36B-B0CE-9E4C-9668-DDECBFE3B25B}" type="pres">
      <dgm:prSet presAssocID="{4F46F198-E916-3C42-B7C8-1589979A5E4D}" presName="parentLin" presStyleCnt="0"/>
      <dgm:spPr/>
    </dgm:pt>
    <dgm:pt modelId="{B69E9087-9D5B-034B-B49D-0A70880C0470}" type="pres">
      <dgm:prSet presAssocID="{4F46F198-E916-3C42-B7C8-1589979A5E4D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D2E1542A-E327-2649-8C98-86C73A820D4D}" type="pres">
      <dgm:prSet presAssocID="{4F46F198-E916-3C42-B7C8-1589979A5E4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842AFF-8B14-704B-837C-AF3AD76241DE}" type="pres">
      <dgm:prSet presAssocID="{4F46F198-E916-3C42-B7C8-1589979A5E4D}" presName="negativeSpace" presStyleCnt="0"/>
      <dgm:spPr/>
    </dgm:pt>
    <dgm:pt modelId="{9BF8B032-37ED-A64D-AEF2-9C7F438B1716}" type="pres">
      <dgm:prSet presAssocID="{4F46F198-E916-3C42-B7C8-1589979A5E4D}" presName="childText" presStyleLbl="conFgAcc1" presStyleIdx="0" presStyleCnt="4">
        <dgm:presLayoutVars>
          <dgm:bulletEnabled val="1"/>
        </dgm:presLayoutVars>
      </dgm:prSet>
      <dgm:spPr/>
    </dgm:pt>
    <dgm:pt modelId="{674D5282-0443-A34D-8835-CEC582D38AD5}" type="pres">
      <dgm:prSet presAssocID="{18B05697-746D-4944-9576-48E34823E42E}" presName="spaceBetweenRectangles" presStyleCnt="0"/>
      <dgm:spPr/>
    </dgm:pt>
    <dgm:pt modelId="{0985EB4C-2798-4E4E-B771-63FCDDE10717}" type="pres">
      <dgm:prSet presAssocID="{FFD6C55F-8F5B-8A47-AB54-BC568AFF1BEF}" presName="parentLin" presStyleCnt="0"/>
      <dgm:spPr/>
    </dgm:pt>
    <dgm:pt modelId="{0C0E486F-8099-FE40-8DBD-0BA4F3F5F3C5}" type="pres">
      <dgm:prSet presAssocID="{FFD6C55F-8F5B-8A47-AB54-BC568AFF1BEF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ACA4C07-86D1-3F4B-9552-439F9DD486B3}" type="pres">
      <dgm:prSet presAssocID="{FFD6C55F-8F5B-8A47-AB54-BC568AFF1B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66413-5849-6946-9A81-99255C56CCB3}" type="pres">
      <dgm:prSet presAssocID="{FFD6C55F-8F5B-8A47-AB54-BC568AFF1BEF}" presName="negativeSpace" presStyleCnt="0"/>
      <dgm:spPr/>
    </dgm:pt>
    <dgm:pt modelId="{E9BC4EA2-CBC1-DC4E-9C01-0DBD32BFFBD9}" type="pres">
      <dgm:prSet presAssocID="{FFD6C55F-8F5B-8A47-AB54-BC568AFF1BEF}" presName="childText" presStyleLbl="conFgAcc1" presStyleIdx="1" presStyleCnt="4">
        <dgm:presLayoutVars>
          <dgm:bulletEnabled val="1"/>
        </dgm:presLayoutVars>
      </dgm:prSet>
      <dgm:spPr/>
    </dgm:pt>
    <dgm:pt modelId="{CE4C74F1-D227-9F45-8EA0-C5DEEBE9D6B1}" type="pres">
      <dgm:prSet presAssocID="{6A1FDC30-CAED-3D4E-9CBE-E433CFB1030B}" presName="spaceBetweenRectangles" presStyleCnt="0"/>
      <dgm:spPr/>
    </dgm:pt>
    <dgm:pt modelId="{44FD99EE-DB48-DE42-85D3-1874FFBF67E5}" type="pres">
      <dgm:prSet presAssocID="{443CFB70-5BD5-3243-8179-C2652FEC4FE5}" presName="parentLin" presStyleCnt="0"/>
      <dgm:spPr/>
    </dgm:pt>
    <dgm:pt modelId="{9E5AF806-3804-4248-9D65-DAEED0B2C666}" type="pres">
      <dgm:prSet presAssocID="{443CFB70-5BD5-3243-8179-C2652FEC4FE5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D6C62324-525A-3547-950D-691C78219258}" type="pres">
      <dgm:prSet presAssocID="{443CFB70-5BD5-3243-8179-C2652FEC4FE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346965-2B26-0F4A-9619-B711DDD40695}" type="pres">
      <dgm:prSet presAssocID="{443CFB70-5BD5-3243-8179-C2652FEC4FE5}" presName="negativeSpace" presStyleCnt="0"/>
      <dgm:spPr/>
    </dgm:pt>
    <dgm:pt modelId="{BD92E0A4-ADDE-CA44-B94E-ADCD789FFB95}" type="pres">
      <dgm:prSet presAssocID="{443CFB70-5BD5-3243-8179-C2652FEC4FE5}" presName="childText" presStyleLbl="conFgAcc1" presStyleIdx="2" presStyleCnt="4">
        <dgm:presLayoutVars>
          <dgm:bulletEnabled val="1"/>
        </dgm:presLayoutVars>
      </dgm:prSet>
      <dgm:spPr/>
    </dgm:pt>
    <dgm:pt modelId="{CC75420C-6364-9841-A070-853CD57969EB}" type="pres">
      <dgm:prSet presAssocID="{7D8CCF65-89FD-0842-86E7-1AC094FBFAD2}" presName="spaceBetweenRectangles" presStyleCnt="0"/>
      <dgm:spPr/>
    </dgm:pt>
    <dgm:pt modelId="{DB7F97A4-5574-1F4B-9AAE-F60F92BB8213}" type="pres">
      <dgm:prSet presAssocID="{DC0C17ED-467A-194F-B0C6-B9EA81C7EB80}" presName="parentLin" presStyleCnt="0"/>
      <dgm:spPr/>
    </dgm:pt>
    <dgm:pt modelId="{96DCF708-A479-BF46-8E08-23EB72B26F38}" type="pres">
      <dgm:prSet presAssocID="{DC0C17ED-467A-194F-B0C6-B9EA81C7EB80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F17A1978-85BA-734B-A1B3-D7A52917531A}" type="pres">
      <dgm:prSet presAssocID="{DC0C17ED-467A-194F-B0C6-B9EA81C7EB8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8FECAB-5096-8F40-98FB-3AA76FA6229B}" type="pres">
      <dgm:prSet presAssocID="{DC0C17ED-467A-194F-B0C6-B9EA81C7EB80}" presName="negativeSpace" presStyleCnt="0"/>
      <dgm:spPr/>
    </dgm:pt>
    <dgm:pt modelId="{B219222C-F611-E145-A081-A1F776536CAE}" type="pres">
      <dgm:prSet presAssocID="{DC0C17ED-467A-194F-B0C6-B9EA81C7EB8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BB07CB-BE2C-7543-9767-9E1F02011CA3}" type="presOf" srcId="{FFD6C55F-8F5B-8A47-AB54-BC568AFF1BEF}" destId="{0C0E486F-8099-FE40-8DBD-0BA4F3F5F3C5}" srcOrd="0" destOrd="0" presId="urn:microsoft.com/office/officeart/2005/8/layout/list1"/>
    <dgm:cxn modelId="{60E84F94-7D5F-2747-960D-BA8D64160374}" type="presOf" srcId="{443CFB70-5BD5-3243-8179-C2652FEC4FE5}" destId="{9E5AF806-3804-4248-9D65-DAEED0B2C666}" srcOrd="0" destOrd="0" presId="urn:microsoft.com/office/officeart/2005/8/layout/list1"/>
    <dgm:cxn modelId="{AB79591A-BE52-CD45-B4C9-F9D681285095}" type="presOf" srcId="{4F46F198-E916-3C42-B7C8-1589979A5E4D}" destId="{B69E9087-9D5B-034B-B49D-0A70880C0470}" srcOrd="0" destOrd="0" presId="urn:microsoft.com/office/officeart/2005/8/layout/list1"/>
    <dgm:cxn modelId="{E6E4805A-24FD-424C-90DB-CEA6677EC430}" type="presOf" srcId="{4F46F198-E916-3C42-B7C8-1589979A5E4D}" destId="{D2E1542A-E327-2649-8C98-86C73A820D4D}" srcOrd="1" destOrd="0" presId="urn:microsoft.com/office/officeart/2005/8/layout/list1"/>
    <dgm:cxn modelId="{FCB8EDDC-6F5E-5348-BE6B-6FF1150C25E5}" type="presOf" srcId="{DC0C17ED-467A-194F-B0C6-B9EA81C7EB80}" destId="{F17A1978-85BA-734B-A1B3-D7A52917531A}" srcOrd="1" destOrd="0" presId="urn:microsoft.com/office/officeart/2005/8/layout/list1"/>
    <dgm:cxn modelId="{F3F343BB-06B9-6F43-99C1-03AE6ABF7F00}" type="presOf" srcId="{FFD6C55F-8F5B-8A47-AB54-BC568AFF1BEF}" destId="{EACA4C07-86D1-3F4B-9552-439F9DD486B3}" srcOrd="1" destOrd="0" presId="urn:microsoft.com/office/officeart/2005/8/layout/list1"/>
    <dgm:cxn modelId="{27A299EC-C489-5A43-BAE4-0673E6A33390}" type="presOf" srcId="{EF6ED352-A42A-A04E-BE83-5D57647BFE8E}" destId="{758ED1FC-97F7-2C4C-903C-54B37300596F}" srcOrd="0" destOrd="0" presId="urn:microsoft.com/office/officeart/2005/8/layout/list1"/>
    <dgm:cxn modelId="{58BE8A83-EB24-6A41-9080-E987D64968AC}" type="presOf" srcId="{443CFB70-5BD5-3243-8179-C2652FEC4FE5}" destId="{D6C62324-525A-3547-950D-691C78219258}" srcOrd="1" destOrd="0" presId="urn:microsoft.com/office/officeart/2005/8/layout/list1"/>
    <dgm:cxn modelId="{DED19F66-48EE-A642-81C4-69B5393057A5}" srcId="{EF6ED352-A42A-A04E-BE83-5D57647BFE8E}" destId="{FFD6C55F-8F5B-8A47-AB54-BC568AFF1BEF}" srcOrd="1" destOrd="0" parTransId="{DB5C1AD4-C5E7-F84D-AA72-AB980F893758}" sibTransId="{6A1FDC30-CAED-3D4E-9CBE-E433CFB1030B}"/>
    <dgm:cxn modelId="{AE3C2070-E7BC-C84F-AE59-37C72864A3B7}" srcId="{EF6ED352-A42A-A04E-BE83-5D57647BFE8E}" destId="{DC0C17ED-467A-194F-B0C6-B9EA81C7EB80}" srcOrd="3" destOrd="0" parTransId="{8738E183-EEC9-774D-9F77-73A0F05CFD7C}" sibTransId="{813F593A-B966-E647-A30C-FE9E6E8BECF2}"/>
    <dgm:cxn modelId="{C7439F02-16D8-794A-8AA1-6E0CC24162D6}" type="presOf" srcId="{DC0C17ED-467A-194F-B0C6-B9EA81C7EB80}" destId="{96DCF708-A479-BF46-8E08-23EB72B26F38}" srcOrd="0" destOrd="0" presId="urn:microsoft.com/office/officeart/2005/8/layout/list1"/>
    <dgm:cxn modelId="{BEA7C2AA-D0D0-4846-BCDD-1B7C9A1EF7C3}" srcId="{EF6ED352-A42A-A04E-BE83-5D57647BFE8E}" destId="{4F46F198-E916-3C42-B7C8-1589979A5E4D}" srcOrd="0" destOrd="0" parTransId="{80D1CAAE-A840-8247-87DA-B9F2A0A237EC}" sibTransId="{18B05697-746D-4944-9576-48E34823E42E}"/>
    <dgm:cxn modelId="{D90C2833-F6A3-6341-9E09-B348FAD5D6D5}" srcId="{EF6ED352-A42A-A04E-BE83-5D57647BFE8E}" destId="{443CFB70-5BD5-3243-8179-C2652FEC4FE5}" srcOrd="2" destOrd="0" parTransId="{B094BCFD-C560-C041-8198-2D70C73C6785}" sibTransId="{7D8CCF65-89FD-0842-86E7-1AC094FBFAD2}"/>
    <dgm:cxn modelId="{303B10F8-A810-5F4E-ABD2-110A20A61082}" type="presParOf" srcId="{758ED1FC-97F7-2C4C-903C-54B37300596F}" destId="{0826D36B-B0CE-9E4C-9668-DDECBFE3B25B}" srcOrd="0" destOrd="0" presId="urn:microsoft.com/office/officeart/2005/8/layout/list1"/>
    <dgm:cxn modelId="{BB5FD0B8-0633-1F49-9F70-E29A37D5C35A}" type="presParOf" srcId="{0826D36B-B0CE-9E4C-9668-DDECBFE3B25B}" destId="{B69E9087-9D5B-034B-B49D-0A70880C0470}" srcOrd="0" destOrd="0" presId="urn:microsoft.com/office/officeart/2005/8/layout/list1"/>
    <dgm:cxn modelId="{D7D449D0-5AFA-0049-9EA8-2B87E5E013CA}" type="presParOf" srcId="{0826D36B-B0CE-9E4C-9668-DDECBFE3B25B}" destId="{D2E1542A-E327-2649-8C98-86C73A820D4D}" srcOrd="1" destOrd="0" presId="urn:microsoft.com/office/officeart/2005/8/layout/list1"/>
    <dgm:cxn modelId="{631433D0-D6EC-EE43-9B99-CC02EF57CA24}" type="presParOf" srcId="{758ED1FC-97F7-2C4C-903C-54B37300596F}" destId="{3F842AFF-8B14-704B-837C-AF3AD76241DE}" srcOrd="1" destOrd="0" presId="urn:microsoft.com/office/officeart/2005/8/layout/list1"/>
    <dgm:cxn modelId="{56443FC2-C832-DF49-A1D8-D83AD76EBAA1}" type="presParOf" srcId="{758ED1FC-97F7-2C4C-903C-54B37300596F}" destId="{9BF8B032-37ED-A64D-AEF2-9C7F438B1716}" srcOrd="2" destOrd="0" presId="urn:microsoft.com/office/officeart/2005/8/layout/list1"/>
    <dgm:cxn modelId="{8E3929D5-3A6B-C749-9179-1D592BFFFE0B}" type="presParOf" srcId="{758ED1FC-97F7-2C4C-903C-54B37300596F}" destId="{674D5282-0443-A34D-8835-CEC582D38AD5}" srcOrd="3" destOrd="0" presId="urn:microsoft.com/office/officeart/2005/8/layout/list1"/>
    <dgm:cxn modelId="{34FA47A2-3F30-DE4B-B4E5-23A1FF67C95A}" type="presParOf" srcId="{758ED1FC-97F7-2C4C-903C-54B37300596F}" destId="{0985EB4C-2798-4E4E-B771-63FCDDE10717}" srcOrd="4" destOrd="0" presId="urn:microsoft.com/office/officeart/2005/8/layout/list1"/>
    <dgm:cxn modelId="{38FE5B70-8B6D-F34B-8FBA-3D6AB4210815}" type="presParOf" srcId="{0985EB4C-2798-4E4E-B771-63FCDDE10717}" destId="{0C0E486F-8099-FE40-8DBD-0BA4F3F5F3C5}" srcOrd="0" destOrd="0" presId="urn:microsoft.com/office/officeart/2005/8/layout/list1"/>
    <dgm:cxn modelId="{C23248B3-8501-7C41-9491-4D439CDB937B}" type="presParOf" srcId="{0985EB4C-2798-4E4E-B771-63FCDDE10717}" destId="{EACA4C07-86D1-3F4B-9552-439F9DD486B3}" srcOrd="1" destOrd="0" presId="urn:microsoft.com/office/officeart/2005/8/layout/list1"/>
    <dgm:cxn modelId="{418E1B04-0BDF-B34D-820F-4B04C4F960B4}" type="presParOf" srcId="{758ED1FC-97F7-2C4C-903C-54B37300596F}" destId="{64B66413-5849-6946-9A81-99255C56CCB3}" srcOrd="5" destOrd="0" presId="urn:microsoft.com/office/officeart/2005/8/layout/list1"/>
    <dgm:cxn modelId="{E09D4A71-A870-8C4C-9AAC-40B34879A4C1}" type="presParOf" srcId="{758ED1FC-97F7-2C4C-903C-54B37300596F}" destId="{E9BC4EA2-CBC1-DC4E-9C01-0DBD32BFFBD9}" srcOrd="6" destOrd="0" presId="urn:microsoft.com/office/officeart/2005/8/layout/list1"/>
    <dgm:cxn modelId="{264DBD7E-4D81-0241-9399-5FA2BBAB2E2C}" type="presParOf" srcId="{758ED1FC-97F7-2C4C-903C-54B37300596F}" destId="{CE4C74F1-D227-9F45-8EA0-C5DEEBE9D6B1}" srcOrd="7" destOrd="0" presId="urn:microsoft.com/office/officeart/2005/8/layout/list1"/>
    <dgm:cxn modelId="{93E7BB81-3F6F-8445-94D4-F787E6C52183}" type="presParOf" srcId="{758ED1FC-97F7-2C4C-903C-54B37300596F}" destId="{44FD99EE-DB48-DE42-85D3-1874FFBF67E5}" srcOrd="8" destOrd="0" presId="urn:microsoft.com/office/officeart/2005/8/layout/list1"/>
    <dgm:cxn modelId="{358A5743-07D5-C34B-9A44-5497124D90A7}" type="presParOf" srcId="{44FD99EE-DB48-DE42-85D3-1874FFBF67E5}" destId="{9E5AF806-3804-4248-9D65-DAEED0B2C666}" srcOrd="0" destOrd="0" presId="urn:microsoft.com/office/officeart/2005/8/layout/list1"/>
    <dgm:cxn modelId="{0FACBD12-1644-5849-873F-05E8905FFEB9}" type="presParOf" srcId="{44FD99EE-DB48-DE42-85D3-1874FFBF67E5}" destId="{D6C62324-525A-3547-950D-691C78219258}" srcOrd="1" destOrd="0" presId="urn:microsoft.com/office/officeart/2005/8/layout/list1"/>
    <dgm:cxn modelId="{3ED02E91-A810-C34E-A3A6-D620ACD2D7AC}" type="presParOf" srcId="{758ED1FC-97F7-2C4C-903C-54B37300596F}" destId="{B1346965-2B26-0F4A-9619-B711DDD40695}" srcOrd="9" destOrd="0" presId="urn:microsoft.com/office/officeart/2005/8/layout/list1"/>
    <dgm:cxn modelId="{B405DD38-14C0-D14A-B951-D4C506168CB3}" type="presParOf" srcId="{758ED1FC-97F7-2C4C-903C-54B37300596F}" destId="{BD92E0A4-ADDE-CA44-B94E-ADCD789FFB95}" srcOrd="10" destOrd="0" presId="urn:microsoft.com/office/officeart/2005/8/layout/list1"/>
    <dgm:cxn modelId="{C6995EF1-0852-984C-96E8-8CF28D3F758A}" type="presParOf" srcId="{758ED1FC-97F7-2C4C-903C-54B37300596F}" destId="{CC75420C-6364-9841-A070-853CD57969EB}" srcOrd="11" destOrd="0" presId="urn:microsoft.com/office/officeart/2005/8/layout/list1"/>
    <dgm:cxn modelId="{76DB9456-91D1-6D4F-92D8-B893A4CFC9C5}" type="presParOf" srcId="{758ED1FC-97F7-2C4C-903C-54B37300596F}" destId="{DB7F97A4-5574-1F4B-9AAE-F60F92BB8213}" srcOrd="12" destOrd="0" presId="urn:microsoft.com/office/officeart/2005/8/layout/list1"/>
    <dgm:cxn modelId="{A1F23E65-6779-A84A-93E5-7AC32227D636}" type="presParOf" srcId="{DB7F97A4-5574-1F4B-9AAE-F60F92BB8213}" destId="{96DCF708-A479-BF46-8E08-23EB72B26F38}" srcOrd="0" destOrd="0" presId="urn:microsoft.com/office/officeart/2005/8/layout/list1"/>
    <dgm:cxn modelId="{F9F22805-8367-384E-8900-EC587AE88F37}" type="presParOf" srcId="{DB7F97A4-5574-1F4B-9AAE-F60F92BB8213}" destId="{F17A1978-85BA-734B-A1B3-D7A52917531A}" srcOrd="1" destOrd="0" presId="urn:microsoft.com/office/officeart/2005/8/layout/list1"/>
    <dgm:cxn modelId="{CFFF0AC5-D6D7-B04E-A2B8-F0F61AD90CF8}" type="presParOf" srcId="{758ED1FC-97F7-2C4C-903C-54B37300596F}" destId="{228FECAB-5096-8F40-98FB-3AA76FA6229B}" srcOrd="13" destOrd="0" presId="urn:microsoft.com/office/officeart/2005/8/layout/list1"/>
    <dgm:cxn modelId="{1441B28D-4FB3-B24F-ADC0-D1D73036F655}" type="presParOf" srcId="{758ED1FC-97F7-2C4C-903C-54B37300596F}" destId="{B219222C-F611-E145-A081-A1F776536C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D31AC-7E9E-694A-8A9B-080596752CF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73AA65-1B38-9D44-8DB9-E56654D104DE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dirty="0" smtClean="0"/>
            <a:t>Points négatifs</a:t>
          </a:r>
          <a:endParaRPr lang="fr-FR" dirty="0"/>
        </a:p>
      </dgm:t>
    </dgm:pt>
    <dgm:pt modelId="{D817689E-DA05-5247-8FF5-6AEA397D7CFF}" type="parTrans" cxnId="{0248CDDD-290C-D043-9AEA-BF9FE198E26C}">
      <dgm:prSet/>
      <dgm:spPr/>
      <dgm:t>
        <a:bodyPr/>
        <a:lstStyle/>
        <a:p>
          <a:endParaRPr lang="fr-FR"/>
        </a:p>
      </dgm:t>
    </dgm:pt>
    <dgm:pt modelId="{E4C64431-133F-244F-8DBA-E56C37641FE9}" type="sibTrans" cxnId="{0248CDDD-290C-D043-9AEA-BF9FE198E26C}">
      <dgm:prSet/>
      <dgm:spPr/>
      <dgm:t>
        <a:bodyPr/>
        <a:lstStyle/>
        <a:p>
          <a:endParaRPr lang="fr-FR"/>
        </a:p>
      </dgm:t>
    </dgm:pt>
    <dgm:pt modelId="{8C59EDFC-CE75-8142-949A-2593177BAC17}">
      <dgm:prSet phldrT="[Texte]"/>
      <dgm:spPr>
        <a:solidFill>
          <a:srgbClr val="008000">
            <a:alpha val="90000"/>
          </a:srgbClr>
        </a:solidFill>
      </dgm:spPr>
      <dgm:t>
        <a:bodyPr/>
        <a:lstStyle/>
        <a:p>
          <a:r>
            <a:rPr lang="fr-FR" dirty="0" smtClean="0"/>
            <a:t>Points positifs</a:t>
          </a:r>
          <a:endParaRPr lang="fr-FR" dirty="0"/>
        </a:p>
      </dgm:t>
    </dgm:pt>
    <dgm:pt modelId="{49E4F246-766D-9E47-9D79-5DDEE5A62A13}" type="parTrans" cxnId="{F69CE3CC-E6EC-394F-9C23-E975A6FA289D}">
      <dgm:prSet/>
      <dgm:spPr/>
      <dgm:t>
        <a:bodyPr/>
        <a:lstStyle/>
        <a:p>
          <a:endParaRPr lang="fr-FR"/>
        </a:p>
      </dgm:t>
    </dgm:pt>
    <dgm:pt modelId="{D90B55DC-16A5-3D49-AEFE-918EA7E8E1CF}" type="sibTrans" cxnId="{F69CE3CC-E6EC-394F-9C23-E975A6FA289D}">
      <dgm:prSet/>
      <dgm:spPr/>
      <dgm:t>
        <a:bodyPr/>
        <a:lstStyle/>
        <a:p>
          <a:endParaRPr lang="fr-FR"/>
        </a:p>
      </dgm:t>
    </dgm:pt>
    <dgm:pt modelId="{ECC07CFF-F986-C24B-9E74-1A3165C0BB03}">
      <dgm:prSet/>
      <dgm:spPr/>
      <dgm:t>
        <a:bodyPr/>
        <a:lstStyle/>
        <a:p>
          <a:r>
            <a:rPr lang="fr-FR" dirty="0" smtClean="0"/>
            <a:t>Missions plus de médecins accréditeurs que de médecins humanitaires</a:t>
          </a:r>
          <a:endParaRPr lang="fr-FR" dirty="0"/>
        </a:p>
      </dgm:t>
    </dgm:pt>
    <dgm:pt modelId="{BCC6A0E3-8028-4B45-A56D-9E8071CCF096}" type="parTrans" cxnId="{BC532085-31B0-4243-A1C6-FA9FABACB27C}">
      <dgm:prSet/>
      <dgm:spPr/>
      <dgm:t>
        <a:bodyPr/>
        <a:lstStyle/>
        <a:p>
          <a:endParaRPr lang="fr-FR"/>
        </a:p>
      </dgm:t>
    </dgm:pt>
    <dgm:pt modelId="{DBFB6CB7-39CA-0647-8BAA-C73441D41C53}" type="sibTrans" cxnId="{BC532085-31B0-4243-A1C6-FA9FABACB27C}">
      <dgm:prSet/>
      <dgm:spPr/>
      <dgm:t>
        <a:bodyPr/>
        <a:lstStyle/>
        <a:p>
          <a:endParaRPr lang="fr-FR"/>
        </a:p>
      </dgm:t>
    </dgm:pt>
    <dgm:pt modelId="{0850F776-8877-2C44-91E6-AE5A07D7BCBB}">
      <dgm:prSet/>
      <dgm:spPr/>
      <dgm:t>
        <a:bodyPr/>
        <a:lstStyle/>
        <a:p>
          <a:r>
            <a:rPr lang="fr-FR" dirty="0" smtClean="0"/>
            <a:t>Difficultés de communication avec et entre les médecins locaux</a:t>
          </a:r>
          <a:endParaRPr lang="fr-FR" dirty="0"/>
        </a:p>
      </dgm:t>
    </dgm:pt>
    <dgm:pt modelId="{B129C088-F5B0-DF4D-AC5B-C1248D7495D7}" type="parTrans" cxnId="{AE2236A2-C200-A84E-B425-DC0FC8B28E08}">
      <dgm:prSet/>
      <dgm:spPr/>
      <dgm:t>
        <a:bodyPr/>
        <a:lstStyle/>
        <a:p>
          <a:endParaRPr lang="fr-FR"/>
        </a:p>
      </dgm:t>
    </dgm:pt>
    <dgm:pt modelId="{89BF2754-2665-5A44-8F64-B21ED851B7D4}" type="sibTrans" cxnId="{AE2236A2-C200-A84E-B425-DC0FC8B28E08}">
      <dgm:prSet/>
      <dgm:spPr/>
      <dgm:t>
        <a:bodyPr/>
        <a:lstStyle/>
        <a:p>
          <a:endParaRPr lang="fr-FR"/>
        </a:p>
      </dgm:t>
    </dgm:pt>
    <dgm:pt modelId="{A7136E46-65F7-F641-B6BA-8CBBD69E3EF1}">
      <dgm:prSet/>
      <dgm:spPr/>
      <dgm:t>
        <a:bodyPr/>
        <a:lstStyle/>
        <a:p>
          <a:r>
            <a:rPr lang="fr-FR" dirty="0" smtClean="0"/>
            <a:t>Bon niveau technique des médecins locaux</a:t>
          </a:r>
          <a:endParaRPr lang="fr-FR" dirty="0"/>
        </a:p>
      </dgm:t>
    </dgm:pt>
    <dgm:pt modelId="{D784E75B-6594-5142-B929-6C7092B29044}" type="parTrans" cxnId="{990C53C0-B867-3A44-991C-BDC0D7F15516}">
      <dgm:prSet/>
      <dgm:spPr/>
      <dgm:t>
        <a:bodyPr/>
        <a:lstStyle/>
        <a:p>
          <a:endParaRPr lang="fr-FR"/>
        </a:p>
      </dgm:t>
    </dgm:pt>
    <dgm:pt modelId="{C08BC49F-EC53-4D45-A8D6-87F660AA0607}" type="sibTrans" cxnId="{990C53C0-B867-3A44-991C-BDC0D7F15516}">
      <dgm:prSet/>
      <dgm:spPr/>
      <dgm:t>
        <a:bodyPr/>
        <a:lstStyle/>
        <a:p>
          <a:endParaRPr lang="fr-FR"/>
        </a:p>
      </dgm:t>
    </dgm:pt>
    <dgm:pt modelId="{0A024307-D6FA-1845-AC70-896D94F01CF8}">
      <dgm:prSet/>
      <dgm:spPr/>
      <dgm:t>
        <a:bodyPr/>
        <a:lstStyle/>
        <a:p>
          <a:r>
            <a:rPr lang="fr-FR" dirty="0" smtClean="0"/>
            <a:t>Première collaboration entre GSF et Conseil Santé ouvrant des perspectives prometteuses de futures collaborations en Haïti et </a:t>
          </a:r>
          <a:r>
            <a:rPr lang="fr-FR" dirty="0" smtClean="0"/>
            <a:t>dans le monde</a:t>
          </a:r>
          <a:endParaRPr lang="fr-FR" dirty="0"/>
        </a:p>
      </dgm:t>
    </dgm:pt>
    <dgm:pt modelId="{E4BB9D44-4344-A94B-993D-9A3673773133}" type="parTrans" cxnId="{4E8765C0-4156-4847-AAFB-E5F0751533D0}">
      <dgm:prSet/>
      <dgm:spPr/>
      <dgm:t>
        <a:bodyPr/>
        <a:lstStyle/>
        <a:p>
          <a:endParaRPr lang="fr-FR"/>
        </a:p>
      </dgm:t>
    </dgm:pt>
    <dgm:pt modelId="{41F3E88E-F02A-DB47-A96F-4C436679E2FF}" type="sibTrans" cxnId="{4E8765C0-4156-4847-AAFB-E5F0751533D0}">
      <dgm:prSet/>
      <dgm:spPr/>
      <dgm:t>
        <a:bodyPr/>
        <a:lstStyle/>
        <a:p>
          <a:endParaRPr lang="fr-FR"/>
        </a:p>
      </dgm:t>
    </dgm:pt>
    <dgm:pt modelId="{674E8162-2896-2942-B1F8-2BBEF98ED7F6}" type="pres">
      <dgm:prSet presAssocID="{DB2D31AC-7E9E-694A-8A9B-080596752C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337359C-8A59-0346-A9EE-A03A22315E94}" type="pres">
      <dgm:prSet presAssocID="{B873AA65-1B38-9D44-8DB9-E56654D104DE}" presName="parentLin" presStyleCnt="0"/>
      <dgm:spPr/>
    </dgm:pt>
    <dgm:pt modelId="{F0C1A861-EC5D-AE4D-B733-F44AD5DAF2CA}" type="pres">
      <dgm:prSet presAssocID="{B873AA65-1B38-9D44-8DB9-E56654D104DE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0F57341-1EC8-D448-A8A3-39E05E8AC5CA}" type="pres">
      <dgm:prSet presAssocID="{B873AA65-1B38-9D44-8DB9-E56654D104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0AE98B-FB36-454A-805D-2DF4180828AB}" type="pres">
      <dgm:prSet presAssocID="{B873AA65-1B38-9D44-8DB9-E56654D104DE}" presName="negativeSpace" presStyleCnt="0"/>
      <dgm:spPr/>
    </dgm:pt>
    <dgm:pt modelId="{8D4E3652-8785-7442-A5C0-7D997916BF73}" type="pres">
      <dgm:prSet presAssocID="{B873AA65-1B38-9D44-8DB9-E56654D104D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C8A331-C8CA-704F-8D39-A26FBB354397}" type="pres">
      <dgm:prSet presAssocID="{E4C64431-133F-244F-8DBA-E56C37641FE9}" presName="spaceBetweenRectangles" presStyleCnt="0"/>
      <dgm:spPr/>
    </dgm:pt>
    <dgm:pt modelId="{03F5E791-5446-8442-AB62-ADD8A9A48620}" type="pres">
      <dgm:prSet presAssocID="{8C59EDFC-CE75-8142-949A-2593177BAC17}" presName="parentLin" presStyleCnt="0"/>
      <dgm:spPr/>
    </dgm:pt>
    <dgm:pt modelId="{07574614-EDB4-5D43-9366-0E166F641DC4}" type="pres">
      <dgm:prSet presAssocID="{8C59EDFC-CE75-8142-949A-2593177BAC17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BE322DBF-89B5-1A4C-864A-77C46E6BCDE6}" type="pres">
      <dgm:prSet presAssocID="{8C59EDFC-CE75-8142-949A-2593177BAC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FA3F44-70A5-A742-AEBA-EB5BCD9D8C09}" type="pres">
      <dgm:prSet presAssocID="{8C59EDFC-CE75-8142-949A-2593177BAC17}" presName="negativeSpace" presStyleCnt="0"/>
      <dgm:spPr/>
    </dgm:pt>
    <dgm:pt modelId="{65D0E56D-B7FD-0A46-AF95-31C08F9E7754}" type="pres">
      <dgm:prSet presAssocID="{8C59EDFC-CE75-8142-949A-2593177BAC1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9CE3CC-E6EC-394F-9C23-E975A6FA289D}" srcId="{DB2D31AC-7E9E-694A-8A9B-080596752CFF}" destId="{8C59EDFC-CE75-8142-949A-2593177BAC17}" srcOrd="1" destOrd="0" parTransId="{49E4F246-766D-9E47-9D79-5DDEE5A62A13}" sibTransId="{D90B55DC-16A5-3D49-AEFE-918EA7E8E1CF}"/>
    <dgm:cxn modelId="{D4B1F7C9-15A8-8C4B-AE1A-C691C62A06A4}" type="presOf" srcId="{DB2D31AC-7E9E-694A-8A9B-080596752CFF}" destId="{674E8162-2896-2942-B1F8-2BBEF98ED7F6}" srcOrd="0" destOrd="0" presId="urn:microsoft.com/office/officeart/2005/8/layout/list1"/>
    <dgm:cxn modelId="{990C53C0-B867-3A44-991C-BDC0D7F15516}" srcId="{8C59EDFC-CE75-8142-949A-2593177BAC17}" destId="{A7136E46-65F7-F641-B6BA-8CBBD69E3EF1}" srcOrd="0" destOrd="0" parTransId="{D784E75B-6594-5142-B929-6C7092B29044}" sibTransId="{C08BC49F-EC53-4D45-A8D6-87F660AA0607}"/>
    <dgm:cxn modelId="{FCA7C0A3-8DFB-3B4C-BC56-7C68C0EC197A}" type="presOf" srcId="{A7136E46-65F7-F641-B6BA-8CBBD69E3EF1}" destId="{65D0E56D-B7FD-0A46-AF95-31C08F9E7754}" srcOrd="0" destOrd="0" presId="urn:microsoft.com/office/officeart/2005/8/layout/list1"/>
    <dgm:cxn modelId="{BC532085-31B0-4243-A1C6-FA9FABACB27C}" srcId="{B873AA65-1B38-9D44-8DB9-E56654D104DE}" destId="{ECC07CFF-F986-C24B-9E74-1A3165C0BB03}" srcOrd="0" destOrd="0" parTransId="{BCC6A0E3-8028-4B45-A56D-9E8071CCF096}" sibTransId="{DBFB6CB7-39CA-0647-8BAA-C73441D41C53}"/>
    <dgm:cxn modelId="{4E8765C0-4156-4847-AAFB-E5F0751533D0}" srcId="{8C59EDFC-CE75-8142-949A-2593177BAC17}" destId="{0A024307-D6FA-1845-AC70-896D94F01CF8}" srcOrd="1" destOrd="0" parTransId="{E4BB9D44-4344-A94B-993D-9A3673773133}" sibTransId="{41F3E88E-F02A-DB47-A96F-4C436679E2FF}"/>
    <dgm:cxn modelId="{D99512D6-5A29-C844-8B8E-9B6A07E006FF}" type="presOf" srcId="{8C59EDFC-CE75-8142-949A-2593177BAC17}" destId="{07574614-EDB4-5D43-9366-0E166F641DC4}" srcOrd="0" destOrd="0" presId="urn:microsoft.com/office/officeart/2005/8/layout/list1"/>
    <dgm:cxn modelId="{A0D8307C-F95A-BB4B-998C-4E8C188DDA4A}" type="presOf" srcId="{B873AA65-1B38-9D44-8DB9-E56654D104DE}" destId="{F0C1A861-EC5D-AE4D-B733-F44AD5DAF2CA}" srcOrd="0" destOrd="0" presId="urn:microsoft.com/office/officeart/2005/8/layout/list1"/>
    <dgm:cxn modelId="{AE2236A2-C200-A84E-B425-DC0FC8B28E08}" srcId="{B873AA65-1B38-9D44-8DB9-E56654D104DE}" destId="{0850F776-8877-2C44-91E6-AE5A07D7BCBB}" srcOrd="1" destOrd="0" parTransId="{B129C088-F5B0-DF4D-AC5B-C1248D7495D7}" sibTransId="{89BF2754-2665-5A44-8F64-B21ED851B7D4}"/>
    <dgm:cxn modelId="{7C5C4F63-D993-A74D-B4B3-FFD5845BABA3}" type="presOf" srcId="{0850F776-8877-2C44-91E6-AE5A07D7BCBB}" destId="{8D4E3652-8785-7442-A5C0-7D997916BF73}" srcOrd="0" destOrd="1" presId="urn:microsoft.com/office/officeart/2005/8/layout/list1"/>
    <dgm:cxn modelId="{98D5E019-E91D-D049-8FC3-CF16C54C46A4}" type="presOf" srcId="{0A024307-D6FA-1845-AC70-896D94F01CF8}" destId="{65D0E56D-B7FD-0A46-AF95-31C08F9E7754}" srcOrd="0" destOrd="1" presId="urn:microsoft.com/office/officeart/2005/8/layout/list1"/>
    <dgm:cxn modelId="{FFFDFF4E-62AE-524E-BAEC-878F59DA98C1}" type="presOf" srcId="{ECC07CFF-F986-C24B-9E74-1A3165C0BB03}" destId="{8D4E3652-8785-7442-A5C0-7D997916BF73}" srcOrd="0" destOrd="0" presId="urn:microsoft.com/office/officeart/2005/8/layout/list1"/>
    <dgm:cxn modelId="{0248CDDD-290C-D043-9AEA-BF9FE198E26C}" srcId="{DB2D31AC-7E9E-694A-8A9B-080596752CFF}" destId="{B873AA65-1B38-9D44-8DB9-E56654D104DE}" srcOrd="0" destOrd="0" parTransId="{D817689E-DA05-5247-8FF5-6AEA397D7CFF}" sibTransId="{E4C64431-133F-244F-8DBA-E56C37641FE9}"/>
    <dgm:cxn modelId="{A998B9CD-3CF4-814B-996B-B0ABD5F0E8CB}" type="presOf" srcId="{8C59EDFC-CE75-8142-949A-2593177BAC17}" destId="{BE322DBF-89B5-1A4C-864A-77C46E6BCDE6}" srcOrd="1" destOrd="0" presId="urn:microsoft.com/office/officeart/2005/8/layout/list1"/>
    <dgm:cxn modelId="{C4A66BE7-8DFF-B748-B0FC-C993EABC5B0F}" type="presOf" srcId="{B873AA65-1B38-9D44-8DB9-E56654D104DE}" destId="{A0F57341-1EC8-D448-A8A3-39E05E8AC5CA}" srcOrd="1" destOrd="0" presId="urn:microsoft.com/office/officeart/2005/8/layout/list1"/>
    <dgm:cxn modelId="{7E7B54C6-2685-A948-B95D-99DF0BA6F6A5}" type="presParOf" srcId="{674E8162-2896-2942-B1F8-2BBEF98ED7F6}" destId="{6337359C-8A59-0346-A9EE-A03A22315E94}" srcOrd="0" destOrd="0" presId="urn:microsoft.com/office/officeart/2005/8/layout/list1"/>
    <dgm:cxn modelId="{D32D82F3-6546-0F40-A497-F015DABCC0D7}" type="presParOf" srcId="{6337359C-8A59-0346-A9EE-A03A22315E94}" destId="{F0C1A861-EC5D-AE4D-B733-F44AD5DAF2CA}" srcOrd="0" destOrd="0" presId="urn:microsoft.com/office/officeart/2005/8/layout/list1"/>
    <dgm:cxn modelId="{64824466-578D-934A-B789-D9932F509B65}" type="presParOf" srcId="{6337359C-8A59-0346-A9EE-A03A22315E94}" destId="{A0F57341-1EC8-D448-A8A3-39E05E8AC5CA}" srcOrd="1" destOrd="0" presId="urn:microsoft.com/office/officeart/2005/8/layout/list1"/>
    <dgm:cxn modelId="{B84798A9-D542-0E41-95F3-348A7BFC7BB4}" type="presParOf" srcId="{674E8162-2896-2942-B1F8-2BBEF98ED7F6}" destId="{900AE98B-FB36-454A-805D-2DF4180828AB}" srcOrd="1" destOrd="0" presId="urn:microsoft.com/office/officeart/2005/8/layout/list1"/>
    <dgm:cxn modelId="{1DCFBD27-3360-3245-9C73-498A41A4ED03}" type="presParOf" srcId="{674E8162-2896-2942-B1F8-2BBEF98ED7F6}" destId="{8D4E3652-8785-7442-A5C0-7D997916BF73}" srcOrd="2" destOrd="0" presId="urn:microsoft.com/office/officeart/2005/8/layout/list1"/>
    <dgm:cxn modelId="{B367DBCF-0FAD-8244-9C1C-AB4D2F24B705}" type="presParOf" srcId="{674E8162-2896-2942-B1F8-2BBEF98ED7F6}" destId="{A6C8A331-C8CA-704F-8D39-A26FBB354397}" srcOrd="3" destOrd="0" presId="urn:microsoft.com/office/officeart/2005/8/layout/list1"/>
    <dgm:cxn modelId="{9DC5A4CC-A884-004A-868A-28A3F1FD9382}" type="presParOf" srcId="{674E8162-2896-2942-B1F8-2BBEF98ED7F6}" destId="{03F5E791-5446-8442-AB62-ADD8A9A48620}" srcOrd="4" destOrd="0" presId="urn:microsoft.com/office/officeart/2005/8/layout/list1"/>
    <dgm:cxn modelId="{7493F73D-B0FD-8E43-AEC2-D7E7EE544F9C}" type="presParOf" srcId="{03F5E791-5446-8442-AB62-ADD8A9A48620}" destId="{07574614-EDB4-5D43-9366-0E166F641DC4}" srcOrd="0" destOrd="0" presId="urn:microsoft.com/office/officeart/2005/8/layout/list1"/>
    <dgm:cxn modelId="{5BB891EB-E741-C24E-99F9-4C38D4EBD72C}" type="presParOf" srcId="{03F5E791-5446-8442-AB62-ADD8A9A48620}" destId="{BE322DBF-89B5-1A4C-864A-77C46E6BCDE6}" srcOrd="1" destOrd="0" presId="urn:microsoft.com/office/officeart/2005/8/layout/list1"/>
    <dgm:cxn modelId="{74DA4B70-87CD-6249-91BC-58D53B5716EC}" type="presParOf" srcId="{674E8162-2896-2942-B1F8-2BBEF98ED7F6}" destId="{E9FA3F44-70A5-A742-AEBA-EB5BCD9D8C09}" srcOrd="5" destOrd="0" presId="urn:microsoft.com/office/officeart/2005/8/layout/list1"/>
    <dgm:cxn modelId="{1658708E-664B-8A4C-A0C8-3B97FBC81206}" type="presParOf" srcId="{674E8162-2896-2942-B1F8-2BBEF98ED7F6}" destId="{65D0E56D-B7FD-0A46-AF95-31C08F9E77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3F7E7C-AD3C-0249-8DA4-F7873543B795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5A5E4E-3777-754C-B863-60BC29FD7DF8}">
      <dgm:prSet phldrT="[Texte]" custT="1"/>
      <dgm:spPr>
        <a:solidFill>
          <a:srgbClr val="800000">
            <a:alpha val="90000"/>
          </a:srgbClr>
        </a:solidFill>
      </dgm:spPr>
      <dgm:t>
        <a:bodyPr/>
        <a:lstStyle/>
        <a:p>
          <a:r>
            <a:rPr lang="fr-FR" sz="1600" dirty="0" smtClean="0"/>
            <a:t>Excellent partenariat entre GSF et  </a:t>
          </a:r>
          <a:r>
            <a:rPr lang="fr-FR" sz="1600" dirty="0" smtClean="0"/>
            <a:t>Conseil Santé</a:t>
          </a:r>
          <a:endParaRPr lang="fr-FR" sz="1600" dirty="0"/>
        </a:p>
      </dgm:t>
    </dgm:pt>
    <dgm:pt modelId="{C58DACB1-96C2-9C44-9330-39625DE9899F}" type="parTrans" cxnId="{DBD18568-9B0C-FE44-BFEC-0AA70024001B}">
      <dgm:prSet/>
      <dgm:spPr/>
      <dgm:t>
        <a:bodyPr/>
        <a:lstStyle/>
        <a:p>
          <a:endParaRPr lang="fr-FR"/>
        </a:p>
      </dgm:t>
    </dgm:pt>
    <dgm:pt modelId="{8A7730AE-A169-4748-90DF-DF04D328BC07}" type="sibTrans" cxnId="{DBD18568-9B0C-FE44-BFEC-0AA70024001B}">
      <dgm:prSet/>
      <dgm:spPr/>
      <dgm:t>
        <a:bodyPr/>
        <a:lstStyle/>
        <a:p>
          <a:endParaRPr lang="fr-FR"/>
        </a:p>
      </dgm:t>
    </dgm:pt>
    <dgm:pt modelId="{A9F26300-2072-7044-939A-B9AF52E7025A}">
      <dgm:prSet phldrT="[Texte]" custT="1"/>
      <dgm:spPr>
        <a:solidFill>
          <a:srgbClr val="800000">
            <a:alpha val="90000"/>
          </a:srgbClr>
        </a:solidFill>
      </dgm:spPr>
      <dgm:t>
        <a:bodyPr/>
        <a:lstStyle/>
        <a:p>
          <a:r>
            <a:rPr lang="fr-FR" sz="1600" dirty="0" smtClean="0"/>
            <a:t>Suivi local par la direction de l’HPG de nos recommandations</a:t>
          </a:r>
          <a:endParaRPr lang="fr-FR" sz="1600" dirty="0"/>
        </a:p>
      </dgm:t>
    </dgm:pt>
    <dgm:pt modelId="{6A2552BA-98DD-B346-AD85-7BFFEB0CF16D}" type="parTrans" cxnId="{15C3CADC-D3A6-7B40-814D-CBE3E98B2B04}">
      <dgm:prSet/>
      <dgm:spPr/>
      <dgm:t>
        <a:bodyPr/>
        <a:lstStyle/>
        <a:p>
          <a:endParaRPr lang="fr-FR"/>
        </a:p>
      </dgm:t>
    </dgm:pt>
    <dgm:pt modelId="{BE144350-1A5B-EF4A-B409-05671E330889}" type="sibTrans" cxnId="{15C3CADC-D3A6-7B40-814D-CBE3E98B2B04}">
      <dgm:prSet/>
      <dgm:spPr/>
      <dgm:t>
        <a:bodyPr/>
        <a:lstStyle/>
        <a:p>
          <a:endParaRPr lang="fr-FR"/>
        </a:p>
      </dgm:t>
    </dgm:pt>
    <dgm:pt modelId="{C666D431-4273-9D42-9305-2B539D5752B0}">
      <dgm:prSet phldrT="[Texte]" custT="1"/>
      <dgm:spPr>
        <a:solidFill>
          <a:srgbClr val="800000">
            <a:alpha val="90000"/>
          </a:srgbClr>
        </a:solidFill>
      </dgm:spPr>
      <dgm:t>
        <a:bodyPr/>
        <a:lstStyle/>
        <a:p>
          <a:r>
            <a:rPr lang="fr-FR" sz="1600" dirty="0" smtClean="0"/>
            <a:t>Probable demande de collaboration avec GSF pour le transfert aux environs de juillet /aout 2014</a:t>
          </a:r>
          <a:endParaRPr lang="fr-FR" sz="1600" dirty="0"/>
        </a:p>
      </dgm:t>
    </dgm:pt>
    <dgm:pt modelId="{88635E7C-AF1F-C241-95E7-3AF0FB1D07AB}" type="parTrans" cxnId="{037C638C-1979-3240-B87D-B2D30D95AE26}">
      <dgm:prSet/>
      <dgm:spPr/>
      <dgm:t>
        <a:bodyPr/>
        <a:lstStyle/>
        <a:p>
          <a:endParaRPr lang="fr-FR"/>
        </a:p>
      </dgm:t>
    </dgm:pt>
    <dgm:pt modelId="{1EEE4F46-8672-EC4E-AB72-AED791CFDED6}" type="sibTrans" cxnId="{037C638C-1979-3240-B87D-B2D30D95AE26}">
      <dgm:prSet/>
      <dgm:spPr/>
      <dgm:t>
        <a:bodyPr/>
        <a:lstStyle/>
        <a:p>
          <a:endParaRPr lang="fr-FR"/>
        </a:p>
      </dgm:t>
    </dgm:pt>
    <dgm:pt modelId="{C059F02F-D459-CC46-A0F4-7652E6D2A34E}">
      <dgm:prSet custT="1"/>
      <dgm:spPr>
        <a:solidFill>
          <a:srgbClr val="800000">
            <a:alpha val="90000"/>
          </a:srgbClr>
        </a:solidFill>
      </dgm:spPr>
      <dgm:t>
        <a:bodyPr/>
        <a:lstStyle/>
        <a:p>
          <a:r>
            <a:rPr lang="fr-FR" sz="1600" dirty="0" smtClean="0"/>
            <a:t>Possibilités d’autres futures collaborations dans d’autres pays .</a:t>
          </a:r>
          <a:endParaRPr lang="fr-FR" sz="1600" dirty="0"/>
        </a:p>
      </dgm:t>
    </dgm:pt>
    <dgm:pt modelId="{B6643A05-3290-0C44-A49C-4B0E0A5FBA0E}" type="parTrans" cxnId="{8FC23D30-385A-8F48-8EC2-3E5977E4321F}">
      <dgm:prSet/>
      <dgm:spPr/>
      <dgm:t>
        <a:bodyPr/>
        <a:lstStyle/>
        <a:p>
          <a:endParaRPr lang="fr-FR"/>
        </a:p>
      </dgm:t>
    </dgm:pt>
    <dgm:pt modelId="{331F73A6-A83D-6B45-800E-2987B5394399}" type="sibTrans" cxnId="{8FC23D30-385A-8F48-8EC2-3E5977E4321F}">
      <dgm:prSet/>
      <dgm:spPr/>
      <dgm:t>
        <a:bodyPr/>
        <a:lstStyle/>
        <a:p>
          <a:endParaRPr lang="fr-FR"/>
        </a:p>
      </dgm:t>
    </dgm:pt>
    <dgm:pt modelId="{F3B69075-46B7-6041-9941-E0AFE56B97AF}" type="pres">
      <dgm:prSet presAssocID="{8D3F7E7C-AD3C-0249-8DA4-F7873543B7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E3D987-451F-8D4E-8527-FA5596B3AF7B}" type="pres">
      <dgm:prSet presAssocID="{FF5A5E4E-3777-754C-B863-60BC29FD7DF8}" presName="parentLin" presStyleCnt="0"/>
      <dgm:spPr/>
    </dgm:pt>
    <dgm:pt modelId="{80BC6C5B-306C-2C4E-973A-541869BE27DD}" type="pres">
      <dgm:prSet presAssocID="{FF5A5E4E-3777-754C-B863-60BC29FD7DF8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F5140E5D-CCAB-9F4D-AB46-4203D28E420B}" type="pres">
      <dgm:prSet presAssocID="{FF5A5E4E-3777-754C-B863-60BC29FD7DF8}" presName="parentText" presStyleLbl="node1" presStyleIdx="0" presStyleCnt="4" custLinFactNeighborX="-2357" custLinFactNeighborY="1437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7DF44A-63F1-4243-8323-2CE932E412B1}" type="pres">
      <dgm:prSet presAssocID="{FF5A5E4E-3777-754C-B863-60BC29FD7DF8}" presName="negativeSpace" presStyleCnt="0"/>
      <dgm:spPr/>
    </dgm:pt>
    <dgm:pt modelId="{6E7F3AFF-A191-DA42-AB3E-6B4E644B50A4}" type="pres">
      <dgm:prSet presAssocID="{FF5A5E4E-3777-754C-B863-60BC29FD7DF8}" presName="childText" presStyleLbl="conFgAcc1" presStyleIdx="0" presStyleCnt="4">
        <dgm:presLayoutVars>
          <dgm:bulletEnabled val="1"/>
        </dgm:presLayoutVars>
      </dgm:prSet>
      <dgm:spPr/>
    </dgm:pt>
    <dgm:pt modelId="{915541D5-FBBE-2345-9733-E921D39B580F}" type="pres">
      <dgm:prSet presAssocID="{8A7730AE-A169-4748-90DF-DF04D328BC07}" presName="spaceBetweenRectangles" presStyleCnt="0"/>
      <dgm:spPr/>
    </dgm:pt>
    <dgm:pt modelId="{A3CCF0AD-9065-BC45-B932-D1CADE07715D}" type="pres">
      <dgm:prSet presAssocID="{A9F26300-2072-7044-939A-B9AF52E7025A}" presName="parentLin" presStyleCnt="0"/>
      <dgm:spPr/>
    </dgm:pt>
    <dgm:pt modelId="{48D28EEE-4B4D-1B41-A554-BF204BD20D2C}" type="pres">
      <dgm:prSet presAssocID="{A9F26300-2072-7044-939A-B9AF52E7025A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18E95484-4DD0-8244-99EF-CC759C11A7A6}" type="pres">
      <dgm:prSet presAssocID="{A9F26300-2072-7044-939A-B9AF52E702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C5C06D-B820-064D-819A-EF4A5636FCFF}" type="pres">
      <dgm:prSet presAssocID="{A9F26300-2072-7044-939A-B9AF52E7025A}" presName="negativeSpace" presStyleCnt="0"/>
      <dgm:spPr/>
    </dgm:pt>
    <dgm:pt modelId="{0449A597-F95B-394E-B5D9-7CE2C685E182}" type="pres">
      <dgm:prSet presAssocID="{A9F26300-2072-7044-939A-B9AF52E7025A}" presName="childText" presStyleLbl="conFgAcc1" presStyleIdx="1" presStyleCnt="4">
        <dgm:presLayoutVars>
          <dgm:bulletEnabled val="1"/>
        </dgm:presLayoutVars>
      </dgm:prSet>
      <dgm:spPr/>
    </dgm:pt>
    <dgm:pt modelId="{2ECA84CF-9812-8842-9CFC-D277DBC5C60E}" type="pres">
      <dgm:prSet presAssocID="{BE144350-1A5B-EF4A-B409-05671E330889}" presName="spaceBetweenRectangles" presStyleCnt="0"/>
      <dgm:spPr/>
    </dgm:pt>
    <dgm:pt modelId="{07454E61-1A46-1B4A-80E8-03AB57B0DC25}" type="pres">
      <dgm:prSet presAssocID="{C666D431-4273-9D42-9305-2B539D5752B0}" presName="parentLin" presStyleCnt="0"/>
      <dgm:spPr/>
    </dgm:pt>
    <dgm:pt modelId="{8ECA2B6E-B16D-D846-BC13-27D2950A87B6}" type="pres">
      <dgm:prSet presAssocID="{C666D431-4273-9D42-9305-2B539D5752B0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FF9715C1-6C5A-DB42-AB6D-BECBD680F5D2}" type="pres">
      <dgm:prSet presAssocID="{C666D431-4273-9D42-9305-2B539D5752B0}" presName="parentText" presStyleLbl="node1" presStyleIdx="2" presStyleCnt="4" custLinFactNeighborY="1216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D2A947-A194-A344-8475-E39A4CB160A8}" type="pres">
      <dgm:prSet presAssocID="{C666D431-4273-9D42-9305-2B539D5752B0}" presName="negativeSpace" presStyleCnt="0"/>
      <dgm:spPr/>
    </dgm:pt>
    <dgm:pt modelId="{7AABD62C-4F4B-3A48-AA66-FCC3AFF9B77F}" type="pres">
      <dgm:prSet presAssocID="{C666D431-4273-9D42-9305-2B539D5752B0}" presName="childText" presStyleLbl="conFgAcc1" presStyleIdx="2" presStyleCnt="4">
        <dgm:presLayoutVars>
          <dgm:bulletEnabled val="1"/>
        </dgm:presLayoutVars>
      </dgm:prSet>
      <dgm:spPr/>
    </dgm:pt>
    <dgm:pt modelId="{B736F825-EE99-A546-8DE7-0FEAA149A7A4}" type="pres">
      <dgm:prSet presAssocID="{1EEE4F46-8672-EC4E-AB72-AED791CFDED6}" presName="spaceBetweenRectangles" presStyleCnt="0"/>
      <dgm:spPr/>
    </dgm:pt>
    <dgm:pt modelId="{D63505BA-6D23-EA42-BD5B-ABD4AF2C375A}" type="pres">
      <dgm:prSet presAssocID="{C059F02F-D459-CC46-A0F4-7652E6D2A34E}" presName="parentLin" presStyleCnt="0"/>
      <dgm:spPr/>
    </dgm:pt>
    <dgm:pt modelId="{2FC34922-A0E2-8443-98DB-F53A33913D58}" type="pres">
      <dgm:prSet presAssocID="{C059F02F-D459-CC46-A0F4-7652E6D2A34E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CDD295A6-21E9-2045-877B-D02CF47A9AC9}" type="pres">
      <dgm:prSet presAssocID="{C059F02F-D459-CC46-A0F4-7652E6D2A3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C6434F-A812-8F41-ADDC-43B24E4B92EF}" type="pres">
      <dgm:prSet presAssocID="{C059F02F-D459-CC46-A0F4-7652E6D2A34E}" presName="negativeSpace" presStyleCnt="0"/>
      <dgm:spPr/>
    </dgm:pt>
    <dgm:pt modelId="{9B36633F-5C32-7E4E-BCCB-4E927A4FEEDE}" type="pres">
      <dgm:prSet presAssocID="{C059F02F-D459-CC46-A0F4-7652E6D2A34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C23D30-385A-8F48-8EC2-3E5977E4321F}" srcId="{8D3F7E7C-AD3C-0249-8DA4-F7873543B795}" destId="{C059F02F-D459-CC46-A0F4-7652E6D2A34E}" srcOrd="3" destOrd="0" parTransId="{B6643A05-3290-0C44-A49C-4B0E0A5FBA0E}" sibTransId="{331F73A6-A83D-6B45-800E-2987B5394399}"/>
    <dgm:cxn modelId="{E8C0208E-74F9-734C-8989-EF9D70D80DCD}" type="presOf" srcId="{C666D431-4273-9D42-9305-2B539D5752B0}" destId="{FF9715C1-6C5A-DB42-AB6D-BECBD680F5D2}" srcOrd="1" destOrd="0" presId="urn:microsoft.com/office/officeart/2005/8/layout/list1"/>
    <dgm:cxn modelId="{037C638C-1979-3240-B87D-B2D30D95AE26}" srcId="{8D3F7E7C-AD3C-0249-8DA4-F7873543B795}" destId="{C666D431-4273-9D42-9305-2B539D5752B0}" srcOrd="2" destOrd="0" parTransId="{88635E7C-AF1F-C241-95E7-3AF0FB1D07AB}" sibTransId="{1EEE4F46-8672-EC4E-AB72-AED791CFDED6}"/>
    <dgm:cxn modelId="{DBD18568-9B0C-FE44-BFEC-0AA70024001B}" srcId="{8D3F7E7C-AD3C-0249-8DA4-F7873543B795}" destId="{FF5A5E4E-3777-754C-B863-60BC29FD7DF8}" srcOrd="0" destOrd="0" parTransId="{C58DACB1-96C2-9C44-9330-39625DE9899F}" sibTransId="{8A7730AE-A169-4748-90DF-DF04D328BC07}"/>
    <dgm:cxn modelId="{EC36885B-A9B1-A042-BAF0-4DD57F27947F}" type="presOf" srcId="{A9F26300-2072-7044-939A-B9AF52E7025A}" destId="{48D28EEE-4B4D-1B41-A554-BF204BD20D2C}" srcOrd="0" destOrd="0" presId="urn:microsoft.com/office/officeart/2005/8/layout/list1"/>
    <dgm:cxn modelId="{13962D08-9B0D-A948-BC5D-02837DDA9878}" type="presOf" srcId="{A9F26300-2072-7044-939A-B9AF52E7025A}" destId="{18E95484-4DD0-8244-99EF-CC759C11A7A6}" srcOrd="1" destOrd="0" presId="urn:microsoft.com/office/officeart/2005/8/layout/list1"/>
    <dgm:cxn modelId="{15C3CADC-D3A6-7B40-814D-CBE3E98B2B04}" srcId="{8D3F7E7C-AD3C-0249-8DA4-F7873543B795}" destId="{A9F26300-2072-7044-939A-B9AF52E7025A}" srcOrd="1" destOrd="0" parTransId="{6A2552BA-98DD-B346-AD85-7BFFEB0CF16D}" sibTransId="{BE144350-1A5B-EF4A-B409-05671E330889}"/>
    <dgm:cxn modelId="{FEA4F196-A893-2C46-9D30-49B38D4F0669}" type="presOf" srcId="{C059F02F-D459-CC46-A0F4-7652E6D2A34E}" destId="{2FC34922-A0E2-8443-98DB-F53A33913D58}" srcOrd="0" destOrd="0" presId="urn:microsoft.com/office/officeart/2005/8/layout/list1"/>
    <dgm:cxn modelId="{BCF4A175-95B4-4C45-868B-B62DB5C5907A}" type="presOf" srcId="{FF5A5E4E-3777-754C-B863-60BC29FD7DF8}" destId="{F5140E5D-CCAB-9F4D-AB46-4203D28E420B}" srcOrd="1" destOrd="0" presId="urn:microsoft.com/office/officeart/2005/8/layout/list1"/>
    <dgm:cxn modelId="{40A9A775-88F2-2B40-A85D-D322F9780D78}" type="presOf" srcId="{C666D431-4273-9D42-9305-2B539D5752B0}" destId="{8ECA2B6E-B16D-D846-BC13-27D2950A87B6}" srcOrd="0" destOrd="0" presId="urn:microsoft.com/office/officeart/2005/8/layout/list1"/>
    <dgm:cxn modelId="{21CBA329-8852-8448-88CC-57C8E1E05D15}" type="presOf" srcId="{8D3F7E7C-AD3C-0249-8DA4-F7873543B795}" destId="{F3B69075-46B7-6041-9941-E0AFE56B97AF}" srcOrd="0" destOrd="0" presId="urn:microsoft.com/office/officeart/2005/8/layout/list1"/>
    <dgm:cxn modelId="{F3BA7BB2-3F32-C240-BEA3-3110FA0D0B4E}" type="presOf" srcId="{C059F02F-D459-CC46-A0F4-7652E6D2A34E}" destId="{CDD295A6-21E9-2045-877B-D02CF47A9AC9}" srcOrd="1" destOrd="0" presId="urn:microsoft.com/office/officeart/2005/8/layout/list1"/>
    <dgm:cxn modelId="{6A90EBA6-983C-654B-9385-5CC40E673C90}" type="presOf" srcId="{FF5A5E4E-3777-754C-B863-60BC29FD7DF8}" destId="{80BC6C5B-306C-2C4E-973A-541869BE27DD}" srcOrd="0" destOrd="0" presId="urn:microsoft.com/office/officeart/2005/8/layout/list1"/>
    <dgm:cxn modelId="{7CE0604F-89F5-7449-B7C7-07F18F4B0904}" type="presParOf" srcId="{F3B69075-46B7-6041-9941-E0AFE56B97AF}" destId="{BAE3D987-451F-8D4E-8527-FA5596B3AF7B}" srcOrd="0" destOrd="0" presId="urn:microsoft.com/office/officeart/2005/8/layout/list1"/>
    <dgm:cxn modelId="{A799548C-7887-9446-87E2-56235D5A5008}" type="presParOf" srcId="{BAE3D987-451F-8D4E-8527-FA5596B3AF7B}" destId="{80BC6C5B-306C-2C4E-973A-541869BE27DD}" srcOrd="0" destOrd="0" presId="urn:microsoft.com/office/officeart/2005/8/layout/list1"/>
    <dgm:cxn modelId="{C36F872A-714B-E049-8EE6-274F8A522EBD}" type="presParOf" srcId="{BAE3D987-451F-8D4E-8527-FA5596B3AF7B}" destId="{F5140E5D-CCAB-9F4D-AB46-4203D28E420B}" srcOrd="1" destOrd="0" presId="urn:microsoft.com/office/officeart/2005/8/layout/list1"/>
    <dgm:cxn modelId="{5058F2A0-4337-2248-A6BC-301279BA012B}" type="presParOf" srcId="{F3B69075-46B7-6041-9941-E0AFE56B97AF}" destId="{8D7DF44A-63F1-4243-8323-2CE932E412B1}" srcOrd="1" destOrd="0" presId="urn:microsoft.com/office/officeart/2005/8/layout/list1"/>
    <dgm:cxn modelId="{F1CB9650-0FC1-264F-B038-6F10B9BAE9AD}" type="presParOf" srcId="{F3B69075-46B7-6041-9941-E0AFE56B97AF}" destId="{6E7F3AFF-A191-DA42-AB3E-6B4E644B50A4}" srcOrd="2" destOrd="0" presId="urn:microsoft.com/office/officeart/2005/8/layout/list1"/>
    <dgm:cxn modelId="{31602550-5A36-304C-AAA8-8F2A0797AEE2}" type="presParOf" srcId="{F3B69075-46B7-6041-9941-E0AFE56B97AF}" destId="{915541D5-FBBE-2345-9733-E921D39B580F}" srcOrd="3" destOrd="0" presId="urn:microsoft.com/office/officeart/2005/8/layout/list1"/>
    <dgm:cxn modelId="{9F6D751E-21CC-1242-88AB-2D455D2A2568}" type="presParOf" srcId="{F3B69075-46B7-6041-9941-E0AFE56B97AF}" destId="{A3CCF0AD-9065-BC45-B932-D1CADE07715D}" srcOrd="4" destOrd="0" presId="urn:microsoft.com/office/officeart/2005/8/layout/list1"/>
    <dgm:cxn modelId="{0C7BC402-2057-8840-A10B-FF3392056F76}" type="presParOf" srcId="{A3CCF0AD-9065-BC45-B932-D1CADE07715D}" destId="{48D28EEE-4B4D-1B41-A554-BF204BD20D2C}" srcOrd="0" destOrd="0" presId="urn:microsoft.com/office/officeart/2005/8/layout/list1"/>
    <dgm:cxn modelId="{DB773B5E-C6EB-EF43-AD54-D8561F42E604}" type="presParOf" srcId="{A3CCF0AD-9065-BC45-B932-D1CADE07715D}" destId="{18E95484-4DD0-8244-99EF-CC759C11A7A6}" srcOrd="1" destOrd="0" presId="urn:microsoft.com/office/officeart/2005/8/layout/list1"/>
    <dgm:cxn modelId="{651BEA5A-B65C-3645-A334-E7B2278738EB}" type="presParOf" srcId="{F3B69075-46B7-6041-9941-E0AFE56B97AF}" destId="{5AC5C06D-B820-064D-819A-EF4A5636FCFF}" srcOrd="5" destOrd="0" presId="urn:microsoft.com/office/officeart/2005/8/layout/list1"/>
    <dgm:cxn modelId="{56905143-653B-B84C-ADD3-9ABCA5090B27}" type="presParOf" srcId="{F3B69075-46B7-6041-9941-E0AFE56B97AF}" destId="{0449A597-F95B-394E-B5D9-7CE2C685E182}" srcOrd="6" destOrd="0" presId="urn:microsoft.com/office/officeart/2005/8/layout/list1"/>
    <dgm:cxn modelId="{3858968A-C45F-C64D-9FDB-4344357227E5}" type="presParOf" srcId="{F3B69075-46B7-6041-9941-E0AFE56B97AF}" destId="{2ECA84CF-9812-8842-9CFC-D277DBC5C60E}" srcOrd="7" destOrd="0" presId="urn:microsoft.com/office/officeart/2005/8/layout/list1"/>
    <dgm:cxn modelId="{02137AA5-FED0-5C4E-A747-5A950DF85E8C}" type="presParOf" srcId="{F3B69075-46B7-6041-9941-E0AFE56B97AF}" destId="{07454E61-1A46-1B4A-80E8-03AB57B0DC25}" srcOrd="8" destOrd="0" presId="urn:microsoft.com/office/officeart/2005/8/layout/list1"/>
    <dgm:cxn modelId="{880536B6-B089-7542-9EFE-5E04A1D8A8F4}" type="presParOf" srcId="{07454E61-1A46-1B4A-80E8-03AB57B0DC25}" destId="{8ECA2B6E-B16D-D846-BC13-27D2950A87B6}" srcOrd="0" destOrd="0" presId="urn:microsoft.com/office/officeart/2005/8/layout/list1"/>
    <dgm:cxn modelId="{D411C9BF-4298-E44E-AA20-B5B0729FD560}" type="presParOf" srcId="{07454E61-1A46-1B4A-80E8-03AB57B0DC25}" destId="{FF9715C1-6C5A-DB42-AB6D-BECBD680F5D2}" srcOrd="1" destOrd="0" presId="urn:microsoft.com/office/officeart/2005/8/layout/list1"/>
    <dgm:cxn modelId="{658C623D-3C7E-8F4A-9A85-C5599743047D}" type="presParOf" srcId="{F3B69075-46B7-6041-9941-E0AFE56B97AF}" destId="{2FD2A947-A194-A344-8475-E39A4CB160A8}" srcOrd="9" destOrd="0" presId="urn:microsoft.com/office/officeart/2005/8/layout/list1"/>
    <dgm:cxn modelId="{E7658DCB-32EA-EC41-B365-3301CF3BC61E}" type="presParOf" srcId="{F3B69075-46B7-6041-9941-E0AFE56B97AF}" destId="{7AABD62C-4F4B-3A48-AA66-FCC3AFF9B77F}" srcOrd="10" destOrd="0" presId="urn:microsoft.com/office/officeart/2005/8/layout/list1"/>
    <dgm:cxn modelId="{01C233A8-A1AD-5345-BE08-778D410E8C41}" type="presParOf" srcId="{F3B69075-46B7-6041-9941-E0AFE56B97AF}" destId="{B736F825-EE99-A546-8DE7-0FEAA149A7A4}" srcOrd="11" destOrd="0" presId="urn:microsoft.com/office/officeart/2005/8/layout/list1"/>
    <dgm:cxn modelId="{C3F77D0C-F4D8-3247-A08A-8F96C9426491}" type="presParOf" srcId="{F3B69075-46B7-6041-9941-E0AFE56B97AF}" destId="{D63505BA-6D23-EA42-BD5B-ABD4AF2C375A}" srcOrd="12" destOrd="0" presId="urn:microsoft.com/office/officeart/2005/8/layout/list1"/>
    <dgm:cxn modelId="{E82A42B6-CB4D-3D41-B2DE-7449CA18ED6D}" type="presParOf" srcId="{D63505BA-6D23-EA42-BD5B-ABD4AF2C375A}" destId="{2FC34922-A0E2-8443-98DB-F53A33913D58}" srcOrd="0" destOrd="0" presId="urn:microsoft.com/office/officeart/2005/8/layout/list1"/>
    <dgm:cxn modelId="{BBFF5F59-767D-E84E-B15C-7FFAFCE3E65C}" type="presParOf" srcId="{D63505BA-6D23-EA42-BD5B-ABD4AF2C375A}" destId="{CDD295A6-21E9-2045-877B-D02CF47A9AC9}" srcOrd="1" destOrd="0" presId="urn:microsoft.com/office/officeart/2005/8/layout/list1"/>
    <dgm:cxn modelId="{7CD9BA8B-484A-0344-96B2-CE9A7027F520}" type="presParOf" srcId="{F3B69075-46B7-6041-9941-E0AFE56B97AF}" destId="{C5C6434F-A812-8F41-ADDC-43B24E4B92EF}" srcOrd="13" destOrd="0" presId="urn:microsoft.com/office/officeart/2005/8/layout/list1"/>
    <dgm:cxn modelId="{E8F3402E-AE9C-CE42-A192-FE7C6AE31B1B}" type="presParOf" srcId="{F3B69075-46B7-6041-9941-E0AFE56B97AF}" destId="{9B36633F-5C32-7E4E-BCCB-4E927A4FEE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76D8F-19F4-234F-A608-52FDE3B76F97}">
      <dsp:nvSpPr>
        <dsp:cNvPr id="0" name=""/>
        <dsp:cNvSpPr/>
      </dsp:nvSpPr>
      <dsp:spPr>
        <a:xfrm>
          <a:off x="0" y="361096"/>
          <a:ext cx="3351003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75" tIns="333248" rIns="2600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6 à 7% de morts nés</a:t>
          </a:r>
          <a:endParaRPr lang="fr-FR" sz="1600" kern="1200" dirty="0"/>
        </a:p>
      </dsp:txBody>
      <dsp:txXfrm>
        <a:off x="0" y="361096"/>
        <a:ext cx="3351003" cy="667800"/>
      </dsp:txXfrm>
    </dsp:sp>
    <dsp:sp modelId="{86E17206-DC6F-134A-9D9E-5E31C8AA4771}">
      <dsp:nvSpPr>
        <dsp:cNvPr id="0" name=""/>
        <dsp:cNvSpPr/>
      </dsp:nvSpPr>
      <dsp:spPr>
        <a:xfrm>
          <a:off x="167550" y="124936"/>
          <a:ext cx="234570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662" tIns="0" rIns="88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200 naissances par mois</a:t>
          </a:r>
          <a:endParaRPr lang="fr-FR" sz="1600" kern="1200" dirty="0"/>
        </a:p>
      </dsp:txBody>
      <dsp:txXfrm>
        <a:off x="167550" y="124936"/>
        <a:ext cx="2345702" cy="472320"/>
      </dsp:txXfrm>
    </dsp:sp>
    <dsp:sp modelId="{EDAED7FD-EAB9-EB45-B6C3-549AED66D86F}">
      <dsp:nvSpPr>
        <dsp:cNvPr id="0" name=""/>
        <dsp:cNvSpPr/>
      </dsp:nvSpPr>
      <dsp:spPr>
        <a:xfrm>
          <a:off x="0" y="1351455"/>
          <a:ext cx="3351003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75" tIns="333248" rIns="2600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&lt; 10% taux encore en baisse</a:t>
          </a:r>
          <a:endParaRPr lang="fr-FR" sz="1600" kern="1200" dirty="0"/>
        </a:p>
      </dsp:txBody>
      <dsp:txXfrm>
        <a:off x="0" y="1351455"/>
        <a:ext cx="3351003" cy="667800"/>
      </dsp:txXfrm>
    </dsp:sp>
    <dsp:sp modelId="{DDAE167E-CDC9-6544-A82B-E1121ACEEFDE}">
      <dsp:nvSpPr>
        <dsp:cNvPr id="0" name=""/>
        <dsp:cNvSpPr/>
      </dsp:nvSpPr>
      <dsp:spPr>
        <a:xfrm>
          <a:off x="167550" y="1115296"/>
          <a:ext cx="234570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662" tIns="0" rIns="88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Taux de césarienne</a:t>
          </a:r>
          <a:endParaRPr lang="fr-FR" sz="1600" kern="1200" dirty="0"/>
        </a:p>
      </dsp:txBody>
      <dsp:txXfrm>
        <a:off x="167550" y="1115296"/>
        <a:ext cx="2345702" cy="472320"/>
      </dsp:txXfrm>
    </dsp:sp>
    <dsp:sp modelId="{A399F666-093F-7544-BB47-345B519A5979}">
      <dsp:nvSpPr>
        <dsp:cNvPr id="0" name=""/>
        <dsp:cNvSpPr/>
      </dsp:nvSpPr>
      <dsp:spPr>
        <a:xfrm>
          <a:off x="0" y="2341815"/>
          <a:ext cx="335100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75" tIns="333248" rIns="2600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590/100 000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soit une femme sur 170 </a:t>
          </a:r>
          <a:endParaRPr lang="fr-FR" sz="1600" kern="1200" dirty="0"/>
        </a:p>
      </dsp:txBody>
      <dsp:txXfrm>
        <a:off x="0" y="2341815"/>
        <a:ext cx="3351003" cy="907200"/>
      </dsp:txXfrm>
    </dsp:sp>
    <dsp:sp modelId="{6D59D4E9-CA62-7842-BBDA-6303CD946B58}">
      <dsp:nvSpPr>
        <dsp:cNvPr id="0" name=""/>
        <dsp:cNvSpPr/>
      </dsp:nvSpPr>
      <dsp:spPr>
        <a:xfrm>
          <a:off x="167550" y="2105655"/>
          <a:ext cx="234570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662" tIns="0" rIns="88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Mortalité maternelle</a:t>
          </a:r>
          <a:endParaRPr lang="fr-FR" sz="1600" kern="1200" dirty="0"/>
        </a:p>
      </dsp:txBody>
      <dsp:txXfrm>
        <a:off x="167550" y="2105655"/>
        <a:ext cx="2345702" cy="472320"/>
      </dsp:txXfrm>
    </dsp:sp>
    <dsp:sp modelId="{4C450F1E-1E07-A142-A5B1-A80CB8DB845B}">
      <dsp:nvSpPr>
        <dsp:cNvPr id="0" name=""/>
        <dsp:cNvSpPr/>
      </dsp:nvSpPr>
      <dsp:spPr>
        <a:xfrm>
          <a:off x="0" y="3571576"/>
          <a:ext cx="335100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75" tIns="333248" rIns="2600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Hémorragies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Pré éclampsie et éclampsie</a:t>
          </a:r>
          <a:endParaRPr lang="fr-FR" sz="1600" kern="1200" dirty="0"/>
        </a:p>
      </dsp:txBody>
      <dsp:txXfrm>
        <a:off x="0" y="3571576"/>
        <a:ext cx="3351003" cy="907200"/>
      </dsp:txXfrm>
    </dsp:sp>
    <dsp:sp modelId="{F10EDBA9-46EC-B047-B3AA-05A1A125ABBB}">
      <dsp:nvSpPr>
        <dsp:cNvPr id="0" name=""/>
        <dsp:cNvSpPr/>
      </dsp:nvSpPr>
      <dsp:spPr>
        <a:xfrm>
          <a:off x="167550" y="3335416"/>
          <a:ext cx="234570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662" tIns="0" rIns="886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Causes de mortalité</a:t>
          </a:r>
          <a:endParaRPr lang="fr-FR" sz="1600" kern="1200" dirty="0"/>
        </a:p>
      </dsp:txBody>
      <dsp:txXfrm>
        <a:off x="167550" y="3335416"/>
        <a:ext cx="2345702" cy="472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7E1698-2B97-5340-A8EC-235E2BB5E925}">
      <dsp:nvSpPr>
        <dsp:cNvPr id="0" name=""/>
        <dsp:cNvSpPr/>
      </dsp:nvSpPr>
      <dsp:spPr>
        <a:xfrm>
          <a:off x="0" y="265163"/>
          <a:ext cx="8814844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130" tIns="312420" rIns="684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Liés a la prise en charge des urgences gynécologiques et obstétricales au sein de l’HPG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Liés à l’adéquation du plateau technique du futur hôpital de l'Artibonite</a:t>
          </a:r>
          <a:endParaRPr lang="fr-FR" sz="1800" kern="1200" dirty="0"/>
        </a:p>
      </dsp:txBody>
      <dsp:txXfrm>
        <a:off x="0" y="265163"/>
        <a:ext cx="8814844" cy="1204875"/>
      </dsp:txXfrm>
    </dsp:sp>
    <dsp:sp modelId="{335BEE5D-17D8-2345-806B-1F1B0A0B949F}">
      <dsp:nvSpPr>
        <dsp:cNvPr id="0" name=""/>
        <dsp:cNvSpPr/>
      </dsp:nvSpPr>
      <dsp:spPr>
        <a:xfrm>
          <a:off x="440742" y="43763"/>
          <a:ext cx="6170390" cy="442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226" tIns="0" rIns="23322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baseline="0" dirty="0" smtClean="0"/>
            <a:t>Contribuer à l’identification des problèmes</a:t>
          </a:r>
          <a:endParaRPr lang="fr-FR" sz="1800" kern="1200" dirty="0"/>
        </a:p>
      </dsp:txBody>
      <dsp:txXfrm>
        <a:off x="440742" y="43763"/>
        <a:ext cx="6170390" cy="442800"/>
      </dsp:txXfrm>
    </dsp:sp>
    <dsp:sp modelId="{45EF0C8E-5C46-E544-9254-EAADC44735D8}">
      <dsp:nvSpPr>
        <dsp:cNvPr id="0" name=""/>
        <dsp:cNvSpPr/>
      </dsp:nvSpPr>
      <dsp:spPr>
        <a:xfrm>
          <a:off x="0" y="1772438"/>
          <a:ext cx="8814844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65584"/>
              <a:satOff val="671"/>
              <a:lumOff val="192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130" tIns="312420" rIns="684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Pour gérer de manière convenable les urgences gynécologiques et obstétricales courantes</a:t>
          </a:r>
          <a:endParaRPr lang="fr-FR" sz="1800" kern="1200" dirty="0"/>
        </a:p>
      </dsp:txBody>
      <dsp:txXfrm>
        <a:off x="0" y="1772438"/>
        <a:ext cx="8814844" cy="921375"/>
      </dsp:txXfrm>
    </dsp:sp>
    <dsp:sp modelId="{3AA64FF3-DFE3-D24D-AB16-FE9B257E0280}">
      <dsp:nvSpPr>
        <dsp:cNvPr id="0" name=""/>
        <dsp:cNvSpPr/>
      </dsp:nvSpPr>
      <dsp:spPr>
        <a:xfrm>
          <a:off x="440742" y="1551038"/>
          <a:ext cx="6170390" cy="4428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226" tIns="0" rIns="23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Proposer et réussir un compagnonnage au quotidien</a:t>
          </a:r>
          <a:endParaRPr lang="fr-FR" sz="1800" kern="1200" dirty="0"/>
        </a:p>
      </dsp:txBody>
      <dsp:txXfrm>
        <a:off x="440742" y="1551038"/>
        <a:ext cx="6170390" cy="442800"/>
      </dsp:txXfrm>
    </dsp:sp>
    <dsp:sp modelId="{3BD83ADD-95E6-9647-87CB-BDA5E6CC5C82}">
      <dsp:nvSpPr>
        <dsp:cNvPr id="0" name=""/>
        <dsp:cNvSpPr/>
      </dsp:nvSpPr>
      <dsp:spPr>
        <a:xfrm>
          <a:off x="0" y="2996213"/>
          <a:ext cx="8814844" cy="685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31169"/>
              <a:satOff val="1342"/>
              <a:lumOff val="384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130" tIns="312420" rIns="684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Face aux urgences en gynéco-obstétrique à l’HPG .</a:t>
          </a:r>
          <a:endParaRPr lang="fr-FR" sz="1800" kern="1200" dirty="0"/>
        </a:p>
      </dsp:txBody>
      <dsp:txXfrm>
        <a:off x="0" y="2996213"/>
        <a:ext cx="8814844" cy="685125"/>
      </dsp:txXfrm>
    </dsp:sp>
    <dsp:sp modelId="{B29E3B24-97D7-1240-9FEC-1F939735A2FE}">
      <dsp:nvSpPr>
        <dsp:cNvPr id="0" name=""/>
        <dsp:cNvSpPr/>
      </dsp:nvSpPr>
      <dsp:spPr>
        <a:xfrm>
          <a:off x="440742" y="2774813"/>
          <a:ext cx="6170390" cy="442800"/>
        </a:xfrm>
        <a:prstGeom prst="roundRect">
          <a:avLst/>
        </a:prstGeom>
        <a:solidFill>
          <a:schemeClr val="bg1">
            <a:lumMod val="85000"/>
            <a:lumOff val="1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226" tIns="0" rIns="23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Soutien a la mise en œuvre des bonnes pratiques</a:t>
          </a:r>
          <a:endParaRPr lang="fr-FR" sz="1800" kern="1200" dirty="0"/>
        </a:p>
      </dsp:txBody>
      <dsp:txXfrm>
        <a:off x="440742" y="2774813"/>
        <a:ext cx="6170390" cy="442800"/>
      </dsp:txXfrm>
    </dsp:sp>
    <dsp:sp modelId="{547B87D4-C832-C64F-B077-FE42AD694683}">
      <dsp:nvSpPr>
        <dsp:cNvPr id="0" name=""/>
        <dsp:cNvSpPr/>
      </dsp:nvSpPr>
      <dsp:spPr>
        <a:xfrm>
          <a:off x="0" y="3983738"/>
          <a:ext cx="8814844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65584"/>
              <a:satOff val="671"/>
              <a:lumOff val="192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130" tIns="312420" rIns="684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Pour renforcer valablement leurs compétences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Pour prendre en charge les problèmes identifiés .</a:t>
          </a:r>
          <a:endParaRPr lang="fr-FR" sz="1800" kern="1200" dirty="0"/>
        </a:p>
      </dsp:txBody>
      <dsp:txXfrm>
        <a:off x="0" y="3983738"/>
        <a:ext cx="8814844" cy="968625"/>
      </dsp:txXfrm>
    </dsp:sp>
    <dsp:sp modelId="{13E1B297-A7DB-E443-9C1E-0980A681024F}">
      <dsp:nvSpPr>
        <dsp:cNvPr id="0" name=""/>
        <dsp:cNvSpPr/>
      </dsp:nvSpPr>
      <dsp:spPr>
        <a:xfrm>
          <a:off x="440742" y="3762338"/>
          <a:ext cx="6170390" cy="442800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226" tIns="0" rIns="2332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Accompagnement productif du personnel soignant</a:t>
          </a:r>
          <a:endParaRPr lang="fr-FR" sz="1800" kern="1200" dirty="0"/>
        </a:p>
      </dsp:txBody>
      <dsp:txXfrm>
        <a:off x="440742" y="3762338"/>
        <a:ext cx="6170390" cy="442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C4D19-5C41-A648-AE62-71E9DE400578}">
      <dsp:nvSpPr>
        <dsp:cNvPr id="0" name=""/>
        <dsp:cNvSpPr/>
      </dsp:nvSpPr>
      <dsp:spPr>
        <a:xfrm>
          <a:off x="0" y="267468"/>
          <a:ext cx="792480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312420" rIns="61505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Des cas de pré éclampsie , d’éclampsie , d’hémorragie du post </a:t>
          </a:r>
          <a:r>
            <a:rPr lang="fr-FR" sz="1500" kern="1200" dirty="0" err="1" smtClean="0"/>
            <a:t>partum</a:t>
          </a:r>
          <a:r>
            <a:rPr lang="fr-FR" sz="1500" kern="1200" dirty="0" smtClean="0"/>
            <a:t> ,des GEU …</a:t>
          </a:r>
          <a:endParaRPr lang="fr-FR" sz="1500" kern="1200" dirty="0"/>
        </a:p>
      </dsp:txBody>
      <dsp:txXfrm>
        <a:off x="0" y="267468"/>
        <a:ext cx="7924800" cy="626062"/>
      </dsp:txXfrm>
    </dsp:sp>
    <dsp:sp modelId="{57C69316-8474-D447-9F81-A29E2540296C}">
      <dsp:nvSpPr>
        <dsp:cNvPr id="0" name=""/>
        <dsp:cNvSpPr/>
      </dsp:nvSpPr>
      <dsp:spPr>
        <a:xfrm>
          <a:off x="396240" y="46068"/>
          <a:ext cx="5547360" cy="4428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Etat des lieux de la prise en charge</a:t>
          </a:r>
          <a:endParaRPr lang="fr-FR" sz="1500" kern="1200" dirty="0"/>
        </a:p>
      </dsp:txBody>
      <dsp:txXfrm>
        <a:off x="396240" y="46068"/>
        <a:ext cx="5547360" cy="442800"/>
      </dsp:txXfrm>
    </dsp:sp>
    <dsp:sp modelId="{8A849263-6970-1642-A8A6-74E550B3EC9A}">
      <dsp:nvSpPr>
        <dsp:cNvPr id="0" name=""/>
        <dsp:cNvSpPr/>
      </dsp:nvSpPr>
      <dsp:spPr>
        <a:xfrm>
          <a:off x="0" y="1195931"/>
          <a:ext cx="79248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312420" rIns="61505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Dans la prise en charge de ces pathologies et de l’ensemble des urgences gynécologiques et obstétricales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0" y="1195931"/>
        <a:ext cx="7924800" cy="1063125"/>
      </dsp:txXfrm>
    </dsp:sp>
    <dsp:sp modelId="{2A1EBE7E-B649-6D4F-BA3D-3ABB17B96B2B}">
      <dsp:nvSpPr>
        <dsp:cNvPr id="0" name=""/>
        <dsp:cNvSpPr/>
      </dsp:nvSpPr>
      <dsp:spPr>
        <a:xfrm>
          <a:off x="396240" y="974531"/>
          <a:ext cx="5547360" cy="44280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Evaluer dans le détail le comportement de nos collègues nationaux</a:t>
          </a:r>
          <a:endParaRPr lang="fr-FR" sz="1500" kern="1200" dirty="0"/>
        </a:p>
      </dsp:txBody>
      <dsp:txXfrm>
        <a:off x="396240" y="974531"/>
        <a:ext cx="5547360" cy="442800"/>
      </dsp:txXfrm>
    </dsp:sp>
    <dsp:sp modelId="{AA979EF5-34EC-6B41-83AD-11189EE2EB5B}">
      <dsp:nvSpPr>
        <dsp:cNvPr id="0" name=""/>
        <dsp:cNvSpPr/>
      </dsp:nvSpPr>
      <dsp:spPr>
        <a:xfrm>
          <a:off x="0" y="2561456"/>
          <a:ext cx="7924800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312420" rIns="61505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Pour élaborer un plan d’action visant a améliorer les pratiques actuelles de prise en charge  des urgences gynécologiques et obstétricales</a:t>
          </a:r>
          <a:endParaRPr lang="fr-FR" sz="1500" kern="1200" dirty="0"/>
        </a:p>
      </dsp:txBody>
      <dsp:txXfrm>
        <a:off x="0" y="2561456"/>
        <a:ext cx="7924800" cy="826875"/>
      </dsp:txXfrm>
    </dsp:sp>
    <dsp:sp modelId="{E7B0FE67-49DD-AE4F-AF9F-B574A067D3B9}">
      <dsp:nvSpPr>
        <dsp:cNvPr id="0" name=""/>
        <dsp:cNvSpPr/>
      </dsp:nvSpPr>
      <dsp:spPr>
        <a:xfrm>
          <a:off x="396240" y="2340056"/>
          <a:ext cx="5547360" cy="44280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Evaluer  le plateau technique</a:t>
          </a:r>
          <a:endParaRPr lang="fr-FR" sz="1500" kern="1200" dirty="0"/>
        </a:p>
      </dsp:txBody>
      <dsp:txXfrm>
        <a:off x="396240" y="2340056"/>
        <a:ext cx="5547360" cy="442800"/>
      </dsp:txXfrm>
    </dsp:sp>
    <dsp:sp modelId="{7D884758-1846-FB4D-91D5-81010504F60D}">
      <dsp:nvSpPr>
        <dsp:cNvPr id="0" name=""/>
        <dsp:cNvSpPr/>
      </dsp:nvSpPr>
      <dsp:spPr>
        <a:xfrm>
          <a:off x="0" y="3690731"/>
          <a:ext cx="7924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E766C-4D56-6B48-9FB2-78842BC236AA}">
      <dsp:nvSpPr>
        <dsp:cNvPr id="0" name=""/>
        <dsp:cNvSpPr/>
      </dsp:nvSpPr>
      <dsp:spPr>
        <a:xfrm>
          <a:off x="396240" y="3469331"/>
          <a:ext cx="5547360" cy="442800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Actualisation des protocoles nationaux en cours</a:t>
          </a:r>
          <a:endParaRPr lang="fr-FR" sz="1500" kern="1200" dirty="0"/>
        </a:p>
      </dsp:txBody>
      <dsp:txXfrm>
        <a:off x="396240" y="3469331"/>
        <a:ext cx="5547360" cy="442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8B032-37ED-A64D-AEF2-9C7F438B1716}">
      <dsp:nvSpPr>
        <dsp:cNvPr id="0" name=""/>
        <dsp:cNvSpPr/>
      </dsp:nvSpPr>
      <dsp:spPr>
        <a:xfrm>
          <a:off x="0" y="372420"/>
          <a:ext cx="7924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1542A-E327-2649-8C98-86C73A820D4D}">
      <dsp:nvSpPr>
        <dsp:cNvPr id="0" name=""/>
        <dsp:cNvSpPr/>
      </dsp:nvSpPr>
      <dsp:spPr>
        <a:xfrm>
          <a:off x="396240" y="32939"/>
          <a:ext cx="5547360" cy="67896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Evaluation des besoins face aux urgences gynécologiques et obstétricales</a:t>
          </a:r>
          <a:endParaRPr lang="fr-FR" sz="1800" kern="1200" dirty="0"/>
        </a:p>
      </dsp:txBody>
      <dsp:txXfrm>
        <a:off x="396240" y="32939"/>
        <a:ext cx="5547360" cy="678960"/>
      </dsp:txXfrm>
    </dsp:sp>
    <dsp:sp modelId="{E9BC4EA2-CBC1-DC4E-9C01-0DBD32BFFBD9}">
      <dsp:nvSpPr>
        <dsp:cNvPr id="0" name=""/>
        <dsp:cNvSpPr/>
      </dsp:nvSpPr>
      <dsp:spPr>
        <a:xfrm>
          <a:off x="0" y="1415700"/>
          <a:ext cx="7924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A4C07-86D1-3F4B-9552-439F9DD486B3}">
      <dsp:nvSpPr>
        <dsp:cNvPr id="0" name=""/>
        <dsp:cNvSpPr/>
      </dsp:nvSpPr>
      <dsp:spPr>
        <a:xfrm>
          <a:off x="396240" y="1076219"/>
          <a:ext cx="5547360" cy="67896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Actualisation des compétences de l’équipe soignante</a:t>
          </a:r>
          <a:endParaRPr lang="fr-FR" sz="1800" kern="1200" dirty="0"/>
        </a:p>
      </dsp:txBody>
      <dsp:txXfrm>
        <a:off x="396240" y="1076219"/>
        <a:ext cx="5547360" cy="678960"/>
      </dsp:txXfrm>
    </dsp:sp>
    <dsp:sp modelId="{BD92E0A4-ADDE-CA44-B94E-ADCD789FFB95}">
      <dsp:nvSpPr>
        <dsp:cNvPr id="0" name=""/>
        <dsp:cNvSpPr/>
      </dsp:nvSpPr>
      <dsp:spPr>
        <a:xfrm>
          <a:off x="0" y="2458980"/>
          <a:ext cx="7924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62324-525A-3547-950D-691C78219258}">
      <dsp:nvSpPr>
        <dsp:cNvPr id="0" name=""/>
        <dsp:cNvSpPr/>
      </dsp:nvSpPr>
      <dsp:spPr>
        <a:xfrm>
          <a:off x="396240" y="2119500"/>
          <a:ext cx="5547360" cy="67896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Protocoles mis à jour</a:t>
          </a:r>
          <a:endParaRPr lang="fr-FR" sz="1800" kern="1200" dirty="0"/>
        </a:p>
      </dsp:txBody>
      <dsp:txXfrm>
        <a:off x="396240" y="2119500"/>
        <a:ext cx="5547360" cy="678960"/>
      </dsp:txXfrm>
    </dsp:sp>
    <dsp:sp modelId="{B219222C-F611-E145-A081-A1F776536CAE}">
      <dsp:nvSpPr>
        <dsp:cNvPr id="0" name=""/>
        <dsp:cNvSpPr/>
      </dsp:nvSpPr>
      <dsp:spPr>
        <a:xfrm>
          <a:off x="0" y="3502260"/>
          <a:ext cx="7924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A1978-85BA-734B-A1B3-D7A52917531A}">
      <dsp:nvSpPr>
        <dsp:cNvPr id="0" name=""/>
        <dsp:cNvSpPr/>
      </dsp:nvSpPr>
      <dsp:spPr>
        <a:xfrm>
          <a:off x="396240" y="3162780"/>
          <a:ext cx="5547360" cy="678960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Evaluation du plateau technique et mise en adéquation avant transfert </a:t>
          </a:r>
          <a:r>
            <a:rPr lang="fr-FR" sz="1400" kern="1200" dirty="0" smtClean="0"/>
            <a:t>.</a:t>
          </a:r>
          <a:endParaRPr lang="fr-FR" sz="1400" kern="1200" dirty="0"/>
        </a:p>
      </dsp:txBody>
      <dsp:txXfrm>
        <a:off x="396240" y="3162780"/>
        <a:ext cx="5547360" cy="6789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4E3652-8785-7442-A5C0-7D997916BF73}">
      <dsp:nvSpPr>
        <dsp:cNvPr id="0" name=""/>
        <dsp:cNvSpPr/>
      </dsp:nvSpPr>
      <dsp:spPr>
        <a:xfrm>
          <a:off x="0" y="380025"/>
          <a:ext cx="7924799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437388" rIns="61505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Missions plus de médecins accréditeurs que de médecins humanitaires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Difficultés de communication avec et entre les médecins locaux</a:t>
          </a:r>
          <a:endParaRPr lang="fr-FR" sz="2100" kern="1200" dirty="0"/>
        </a:p>
      </dsp:txBody>
      <dsp:txXfrm>
        <a:off x="0" y="380025"/>
        <a:ext cx="7924799" cy="1488374"/>
      </dsp:txXfrm>
    </dsp:sp>
    <dsp:sp modelId="{A0F57341-1EC8-D448-A8A3-39E05E8AC5CA}">
      <dsp:nvSpPr>
        <dsp:cNvPr id="0" name=""/>
        <dsp:cNvSpPr/>
      </dsp:nvSpPr>
      <dsp:spPr>
        <a:xfrm>
          <a:off x="396240" y="70064"/>
          <a:ext cx="5547360" cy="619920"/>
        </a:xfrm>
        <a:prstGeom prst="roundRect">
          <a:avLst/>
        </a:prstGeom>
        <a:solidFill>
          <a:srgbClr val="FF0000">
            <a:alpha val="90000"/>
          </a:srgb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Points négatifs</a:t>
          </a:r>
          <a:endParaRPr lang="fr-FR" sz="2100" kern="1200" dirty="0"/>
        </a:p>
      </dsp:txBody>
      <dsp:txXfrm>
        <a:off x="396240" y="70064"/>
        <a:ext cx="5547360" cy="619920"/>
      </dsp:txXfrm>
    </dsp:sp>
    <dsp:sp modelId="{65D0E56D-B7FD-0A46-AF95-31C08F9E7754}">
      <dsp:nvSpPr>
        <dsp:cNvPr id="0" name=""/>
        <dsp:cNvSpPr/>
      </dsp:nvSpPr>
      <dsp:spPr>
        <a:xfrm>
          <a:off x="0" y="2291759"/>
          <a:ext cx="7924799" cy="1752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437388" rIns="61505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Bon niveau technique des médecins locaux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Première collaboration entre GSF et Conseil Santé ouvrant des perspectives prometteuses de futures collaborations en Haïti et </a:t>
          </a:r>
          <a:r>
            <a:rPr lang="fr-FR" sz="2100" kern="1200" dirty="0" smtClean="0"/>
            <a:t>dans le monde</a:t>
          </a:r>
          <a:endParaRPr lang="fr-FR" sz="2100" kern="1200" dirty="0"/>
        </a:p>
      </dsp:txBody>
      <dsp:txXfrm>
        <a:off x="0" y="2291759"/>
        <a:ext cx="7924799" cy="1752975"/>
      </dsp:txXfrm>
    </dsp:sp>
    <dsp:sp modelId="{BE322DBF-89B5-1A4C-864A-77C46E6BCDE6}">
      <dsp:nvSpPr>
        <dsp:cNvPr id="0" name=""/>
        <dsp:cNvSpPr/>
      </dsp:nvSpPr>
      <dsp:spPr>
        <a:xfrm>
          <a:off x="396240" y="1981799"/>
          <a:ext cx="5547360" cy="619920"/>
        </a:xfrm>
        <a:prstGeom prst="roundRect">
          <a:avLst/>
        </a:prstGeom>
        <a:solidFill>
          <a:srgbClr val="008000">
            <a:alpha val="90000"/>
          </a:srgb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Points positifs</a:t>
          </a:r>
          <a:endParaRPr lang="fr-FR" sz="2100" kern="1200" dirty="0"/>
        </a:p>
      </dsp:txBody>
      <dsp:txXfrm>
        <a:off x="396240" y="1981799"/>
        <a:ext cx="5547360" cy="6199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7F3AFF-A191-DA42-AB3E-6B4E644B50A4}">
      <dsp:nvSpPr>
        <dsp:cNvPr id="0" name=""/>
        <dsp:cNvSpPr/>
      </dsp:nvSpPr>
      <dsp:spPr>
        <a:xfrm>
          <a:off x="0" y="372420"/>
          <a:ext cx="79247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40E5D-CCAB-9F4D-AB46-4203D28E420B}">
      <dsp:nvSpPr>
        <dsp:cNvPr id="0" name=""/>
        <dsp:cNvSpPr/>
      </dsp:nvSpPr>
      <dsp:spPr>
        <a:xfrm>
          <a:off x="386900" y="130567"/>
          <a:ext cx="5547360" cy="678960"/>
        </a:xfrm>
        <a:prstGeom prst="roundRect">
          <a:avLst/>
        </a:prstGeom>
        <a:solidFill>
          <a:srgbClr val="800000">
            <a:alpha val="90000"/>
          </a:srgb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Excellent partenariat entre GSF et  </a:t>
          </a:r>
          <a:r>
            <a:rPr lang="fr-FR" sz="1600" kern="1200" dirty="0" smtClean="0"/>
            <a:t>Conseil Santé</a:t>
          </a:r>
          <a:endParaRPr lang="fr-FR" sz="1600" kern="1200" dirty="0"/>
        </a:p>
      </dsp:txBody>
      <dsp:txXfrm>
        <a:off x="386900" y="130567"/>
        <a:ext cx="5547360" cy="678960"/>
      </dsp:txXfrm>
    </dsp:sp>
    <dsp:sp modelId="{0449A597-F95B-394E-B5D9-7CE2C685E182}">
      <dsp:nvSpPr>
        <dsp:cNvPr id="0" name=""/>
        <dsp:cNvSpPr/>
      </dsp:nvSpPr>
      <dsp:spPr>
        <a:xfrm>
          <a:off x="0" y="1415700"/>
          <a:ext cx="79247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95484-4DD0-8244-99EF-CC759C11A7A6}">
      <dsp:nvSpPr>
        <dsp:cNvPr id="0" name=""/>
        <dsp:cNvSpPr/>
      </dsp:nvSpPr>
      <dsp:spPr>
        <a:xfrm>
          <a:off x="396240" y="1076219"/>
          <a:ext cx="5547360" cy="678960"/>
        </a:xfrm>
        <a:prstGeom prst="roundRect">
          <a:avLst/>
        </a:prstGeom>
        <a:solidFill>
          <a:srgbClr val="800000">
            <a:alpha val="90000"/>
          </a:srgb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Suivi local par la direction de l’HPG de nos recommandations</a:t>
          </a:r>
          <a:endParaRPr lang="fr-FR" sz="1600" kern="1200" dirty="0"/>
        </a:p>
      </dsp:txBody>
      <dsp:txXfrm>
        <a:off x="396240" y="1076219"/>
        <a:ext cx="5547360" cy="678960"/>
      </dsp:txXfrm>
    </dsp:sp>
    <dsp:sp modelId="{7AABD62C-4F4B-3A48-AA66-FCC3AFF9B77F}">
      <dsp:nvSpPr>
        <dsp:cNvPr id="0" name=""/>
        <dsp:cNvSpPr/>
      </dsp:nvSpPr>
      <dsp:spPr>
        <a:xfrm>
          <a:off x="0" y="2458980"/>
          <a:ext cx="79247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715C1-6C5A-DB42-AB6D-BECBD680F5D2}">
      <dsp:nvSpPr>
        <dsp:cNvPr id="0" name=""/>
        <dsp:cNvSpPr/>
      </dsp:nvSpPr>
      <dsp:spPr>
        <a:xfrm>
          <a:off x="396240" y="2202109"/>
          <a:ext cx="5547360" cy="678960"/>
        </a:xfrm>
        <a:prstGeom prst="roundRect">
          <a:avLst/>
        </a:prstGeom>
        <a:solidFill>
          <a:srgbClr val="800000">
            <a:alpha val="90000"/>
          </a:srgb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Probable demande de collaboration avec GSF pour le transfert aux environs de juillet /aout 2014</a:t>
          </a:r>
          <a:endParaRPr lang="fr-FR" sz="1600" kern="1200" dirty="0"/>
        </a:p>
      </dsp:txBody>
      <dsp:txXfrm>
        <a:off x="396240" y="2202109"/>
        <a:ext cx="5547360" cy="678960"/>
      </dsp:txXfrm>
    </dsp:sp>
    <dsp:sp modelId="{9B36633F-5C32-7E4E-BCCB-4E927A4FEEDE}">
      <dsp:nvSpPr>
        <dsp:cNvPr id="0" name=""/>
        <dsp:cNvSpPr/>
      </dsp:nvSpPr>
      <dsp:spPr>
        <a:xfrm>
          <a:off x="0" y="3502259"/>
          <a:ext cx="79247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295A6-21E9-2045-877B-D02CF47A9AC9}">
      <dsp:nvSpPr>
        <dsp:cNvPr id="0" name=""/>
        <dsp:cNvSpPr/>
      </dsp:nvSpPr>
      <dsp:spPr>
        <a:xfrm>
          <a:off x="396240" y="3162780"/>
          <a:ext cx="5547360" cy="678960"/>
        </a:xfrm>
        <a:prstGeom prst="roundRect">
          <a:avLst/>
        </a:prstGeom>
        <a:solidFill>
          <a:srgbClr val="800000">
            <a:alpha val="90000"/>
          </a:srgb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Possibilités d’autres futures collaborations dans d’autres pays .</a:t>
          </a:r>
          <a:endParaRPr lang="fr-FR" sz="1600" kern="1200" dirty="0"/>
        </a:p>
      </dsp:txBody>
      <dsp:txXfrm>
        <a:off x="396240" y="3162780"/>
        <a:ext cx="554736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2542F7E-F2D9-4AB1-883E-CF3657717AF6}" type="datetimeFigureOut">
              <a:rPr lang="fr-FR"/>
              <a:pPr/>
              <a:t>16/02/2014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B4F2A15-7B1D-49E2-95FD-FBE5DA30127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4E90E5-5446-4636-A4D4-0F8DD56AA4AD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2A15-7B1D-49E2-95FD-FBE5DA30127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0ED11-E163-4012-A3DB-CE4E5E04EE79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6369A-AAA3-4774-832C-55407F500A5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C566B-D873-44F1-928D-5849B68423EC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830E-1E40-4B26-9172-D765DC080B6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201E3-411B-43DB-BE73-6F39B58BDCDB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020E2-B696-457D-98F5-35AA50B9B62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6053DA-FABA-4D72-B44C-1ECC4B5E13AB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3A7EA27-C3D5-4AF5-AECC-C3155D6807F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9266D-F6F9-4AA9-8909-44BEAB14BD42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343FF-069E-4E28-B9A9-63B71C89C2C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D733246-B5AF-4B35-820C-8FABA577BB5D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F222764-0AFA-4379-A38B-D8CEB839513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BB9E3DE-054D-4607-B7FB-C63937407BB7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05BE5F6-FD58-4E7A-9485-A168A01AB5F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023B60-D4A4-4BF4-8C08-30FAF4911ED5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CFE22-08B9-4FC3-A76A-3BA5E509E78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E3E43-ED1A-44ED-873D-85EE21CADA04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9E351-2A31-4A67-A232-0A5218372AB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0EB0BB-7EE8-4485-9174-0CF7B824041D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2FA6738-BEC6-400D-9073-E6EEB9B3EC3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 rtlCol="0"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AEC71-09E0-473E-9F58-FE6CEBACE2AE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FB5A2-2F9E-4D8D-A9EE-93D0746CB44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72EF5BB-2D73-4D3C-8923-E0E8BC2BD8AD}" type="datetime1">
              <a:rPr lang="en-US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 dirty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659508E2-DF3B-412D-9A0B-38B23BFB664D}" type="slidenum">
              <a:rPr lang="en-US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51" r:id="rId1"/>
    <p:sldLayoutId id="2147484743" r:id="rId2"/>
    <p:sldLayoutId id="2147484752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53" r:id="rId9"/>
    <p:sldLayoutId id="2147484749" r:id="rId10"/>
    <p:sldLayoutId id="214748475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defRPr/>
            </a:pPr>
            <a:r>
              <a:rPr lang="fr-FR" dirty="0" smtClean="0">
                <a:ea typeface="+mn-ea"/>
              </a:rPr>
              <a:t>Serge Boyer GO</a:t>
            </a:r>
          </a:p>
          <a:p>
            <a:pPr fontAlgn="auto">
              <a:defRPr/>
            </a:pPr>
            <a:r>
              <a:rPr lang="fr-FR" dirty="0" smtClean="0">
                <a:ea typeface="+mn-ea"/>
              </a:rPr>
              <a:t>Claude </a:t>
            </a:r>
            <a:r>
              <a:rPr lang="fr-FR" dirty="0" err="1" smtClean="0">
                <a:ea typeface="+mn-ea"/>
              </a:rPr>
              <a:t>Rosenthal</a:t>
            </a:r>
            <a:r>
              <a:rPr lang="fr-FR" dirty="0" smtClean="0">
                <a:ea typeface="+mn-ea"/>
              </a:rPr>
              <a:t> GO</a:t>
            </a:r>
          </a:p>
          <a:p>
            <a:pPr fontAlgn="auto">
              <a:defRPr/>
            </a:pPr>
            <a:r>
              <a:rPr lang="fr-FR" dirty="0" smtClean="0">
                <a:ea typeface="+mn-ea"/>
              </a:rPr>
              <a:t>Laetitia Boyer IDE</a:t>
            </a:r>
          </a:p>
          <a:p>
            <a:pPr fontAlgn="auto">
              <a:defRPr/>
            </a:pPr>
            <a:r>
              <a:rPr lang="fr-FR" dirty="0" smtClean="0">
                <a:ea typeface="+mn-ea"/>
              </a:rPr>
              <a:t>Nicole Bernis </a:t>
            </a:r>
            <a:r>
              <a:rPr lang="fr-FR" dirty="0" err="1" smtClean="0">
                <a:ea typeface="+mn-ea"/>
              </a:rPr>
              <a:t>Ibode</a:t>
            </a:r>
            <a:endParaRPr lang="fr-FR" dirty="0">
              <a:ea typeface="+mn-ea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349250"/>
            <a:ext cx="7772400" cy="312866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APPUI A LA GESTION HOSPITALIERE DE L’HOPITAL DEPARTEMENTAL </a:t>
            </a:r>
            <a:r>
              <a:rPr lang="fr-FR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/>
            </a:r>
            <a:br>
              <a:rPr lang="fr-FR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</a:br>
            <a:r>
              <a:rPr lang="fr-FR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«</a:t>
            </a:r>
            <a:r>
              <a:rPr lang="fr-FR" sz="2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 LA PROVIDENCE DES GONAIVES »</a:t>
            </a:r>
            <a:r>
              <a:rPr lang="en-GB" sz="2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/>
            </a:r>
            <a:br>
              <a:rPr lang="en-GB" sz="2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</a:br>
            <a:r>
              <a:rPr lang="fr-FR" sz="28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HAïTI</a:t>
            </a:r>
            <a:r>
              <a:rPr lang="fr-FR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 </a:t>
            </a:r>
            <a:br>
              <a:rPr lang="fr-FR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</a:br>
            <a:r>
              <a:rPr lang="en-GB" sz="2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/>
            </a:r>
            <a:br>
              <a:rPr lang="en-GB" sz="2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</a:br>
            <a:r>
              <a:rPr lang="en-GB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Partenariat</a:t>
            </a:r>
            <a:r>
              <a:rPr lang="en-GB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-GSF-</a:t>
            </a: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CONSEIL </a:t>
            </a:r>
            <a:r>
              <a:rPr lang="fr-FR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SANTE </a:t>
            </a:r>
            <a:r>
              <a:rPr lang="en-GB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/>
            </a:r>
            <a:br>
              <a:rPr lang="en-GB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</a:b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Objectifs de la mission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pic>
        <p:nvPicPr>
          <p:cNvPr id="14338" name="Espace réservé du contenu 5" descr="Portraits d'Afrique 2010-2013-44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0318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Objectif général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</p:nvPr>
        </p:nvGraphicFramePr>
        <p:xfrm>
          <a:off x="252119" y="1045919"/>
          <a:ext cx="8814844" cy="4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3392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Objectifs spécifiques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89957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Résultats attendus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Espace réservé du contenu 7" descr="Portraits d'Afrique 2010-2013-51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/>
      </p:pic>
      <p:pic>
        <p:nvPicPr>
          <p:cNvPr id="18434" name="Espace réservé du contenu 6" descr="Portraits d'Afrique 2010-2013-52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</a:rPr>
              <a:t>Compagnonnage difficile avec les médecins</a:t>
            </a:r>
            <a:endParaRPr lang="fr-FR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Espace réservé du contenu 5" descr="Portraits d'Afrique 2010-2013-55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 t="-32542" b="-32542"/>
          <a:stretch>
            <a:fillRect/>
          </a:stretch>
        </p:blipFill>
        <p:spPr bwMode="auto">
          <a:xfrm>
            <a:off x="863600" y="1600200"/>
            <a:ext cx="3733800" cy="4114800"/>
          </a:xfrm>
        </p:spPr>
      </p:pic>
      <p:pic>
        <p:nvPicPr>
          <p:cNvPr id="19458" name="Espace réservé du contenu 4" descr="Portraits d'Afrique 2010-2013-56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rcRect t="-32542" b="-32542"/>
          <a:stretch>
            <a:fillRect/>
          </a:stretch>
        </p:blipFill>
        <p:spPr bwMode="auto"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</a:rPr>
              <a:t>Compagnonnage facile avec le personnel</a:t>
            </a:r>
            <a:endParaRPr lang="fr-FR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+mj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2731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rgbClr val="CC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Bilan de la mission</a:t>
            </a:r>
            <a:endParaRPr lang="fr-FR" b="1" spc="0" dirty="0">
              <a:ln/>
              <a:solidFill>
                <a:srgbClr val="CC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pic>
        <p:nvPicPr>
          <p:cNvPr id="20482" name="Espace réservé du contenu 3" descr="Portraits d'Afrique 2010-2013-47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rgbClr val="CC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Bilan de la mission</a:t>
            </a:r>
            <a:endParaRPr lang="fr-FR" b="1" spc="0" dirty="0">
              <a:ln/>
              <a:solidFill>
                <a:srgbClr val="CC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125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Résultats de la mission</a:t>
            </a:r>
            <a:endParaRPr lang="fr-FR" b="1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pic>
        <p:nvPicPr>
          <p:cNvPr id="22530" name="Espace réservé du contenu 6" descr="Portraits d'Afrique 2010-2013-58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Résultats de la mission auprès</a:t>
            </a:r>
            <a:br>
              <a:rPr lang="fr-FR" b="1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</a:br>
            <a:r>
              <a:rPr lang="fr-FR" b="1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 de conseil santé</a:t>
            </a:r>
            <a:endParaRPr lang="fr-FR" b="1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defRPr/>
            </a:pPr>
            <a:endParaRPr lang="fr-FR"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8518" y="-114388"/>
            <a:ext cx="937611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761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Partenariat GSF –Conseil Santé</a:t>
            </a:r>
          </a:p>
        </p:txBody>
      </p:sp>
      <p:pic>
        <p:nvPicPr>
          <p:cNvPr id="6147" name="Image 5" descr="Portraits d'Afrique 2010-2013-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723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demain</a:t>
            </a:r>
            <a:endParaRPr lang="fr-FR" b="1" spc="0" dirty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pic>
        <p:nvPicPr>
          <p:cNvPr id="24578" name="Espace réservé du contenu 4" descr="Portraits d'Afrique 2010-2013-40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5649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HISTOIRE D’UN PROJET</a:t>
            </a:r>
            <a:endParaRPr lang="fr-FR" b="1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3838" y="1139825"/>
            <a:ext cx="8767762" cy="5022850"/>
          </a:xfrm>
        </p:spPr>
        <p:txBody>
          <a:bodyPr/>
          <a:lstStyle/>
          <a:p>
            <a:r>
              <a:rPr lang="fr-FR" smtClean="0"/>
              <a:t>L</a:t>
            </a:r>
            <a:r>
              <a:rPr lang="fr-FR" altLang="fr-FR" smtClean="0"/>
              <a:t>’</a:t>
            </a:r>
            <a:r>
              <a:rPr lang="fr-FR" smtClean="0"/>
              <a:t>Hôpital des Gonaïves a été détruit par les ouragans Gustav , Hannah et Ike et transféré en septembre 2008 sous un hangar par Médecins Sans Frontières</a:t>
            </a:r>
          </a:p>
          <a:p>
            <a:r>
              <a:rPr lang="fr-FR" smtClean="0"/>
              <a:t>Le Canada construit un Hôpital sur le plateau de l</a:t>
            </a:r>
            <a:r>
              <a:rPr lang="fr-FR" altLang="fr-FR" smtClean="0"/>
              <a:t>’</a:t>
            </a:r>
            <a:r>
              <a:rPr lang="fr-FR" smtClean="0"/>
              <a:t>Artibonite pour remplacer l</a:t>
            </a:r>
            <a:r>
              <a:rPr lang="fr-FR" altLang="fr-FR" smtClean="0"/>
              <a:t>’</a:t>
            </a:r>
            <a:r>
              <a:rPr lang="fr-FR" smtClean="0"/>
              <a:t>hôpital provisoire de Gonaïves ( ouverture prévue fin 2014 )</a:t>
            </a:r>
          </a:p>
          <a:p>
            <a:r>
              <a:rPr lang="fr-FR" smtClean="0"/>
              <a:t>Le financement est assuré par l</a:t>
            </a:r>
            <a:r>
              <a:rPr lang="fr-FR" altLang="fr-FR" smtClean="0"/>
              <a:t>’</a:t>
            </a:r>
            <a:r>
              <a:rPr lang="fr-FR" smtClean="0"/>
              <a:t>UNOPS : United Nations Office for Project Services</a:t>
            </a:r>
          </a:p>
          <a:p>
            <a:r>
              <a:rPr lang="fr-FR" smtClean="0"/>
              <a:t>La  construction a été confiée a une société Espagnole et la gestion pratique  a une société Française SOFRECO</a:t>
            </a:r>
          </a:p>
          <a:p>
            <a:r>
              <a:rPr lang="fr-FR" smtClean="0"/>
              <a:t>SOFRECO est une société conseil en développement économique et social durable</a:t>
            </a:r>
          </a:p>
          <a:p>
            <a:pPr>
              <a:buFont typeface="Arial" pitchFamily="34" charset="0"/>
              <a:buNone/>
            </a:pPr>
            <a:r>
              <a:rPr lang="fr-FR" smtClean="0"/>
              <a:t>       (société Française de réalisation d</a:t>
            </a:r>
            <a:r>
              <a:rPr lang="fr-FR" altLang="fr-FR" smtClean="0"/>
              <a:t>’</a:t>
            </a:r>
            <a:r>
              <a:rPr lang="fr-FR" smtClean="0"/>
              <a:t>études et de Conseil .)</a:t>
            </a:r>
          </a:p>
          <a:p>
            <a:r>
              <a:rPr lang="fr-FR" smtClean="0"/>
              <a:t>CONSEIL SANTE est la branche santé de SOFRECO chargée du projet d</a:t>
            </a:r>
            <a:r>
              <a:rPr lang="fr-FR" altLang="fr-FR" smtClean="0"/>
              <a:t>’</a:t>
            </a:r>
            <a:r>
              <a:rPr lang="fr-FR" smtClean="0"/>
              <a:t>aménagement et de transfert de l</a:t>
            </a:r>
            <a:r>
              <a:rPr lang="fr-FR" altLang="fr-FR" smtClean="0"/>
              <a:t>’</a:t>
            </a:r>
            <a:r>
              <a:rPr lang="fr-FR" smtClean="0"/>
              <a:t>HPG vers l</a:t>
            </a:r>
            <a:r>
              <a:rPr lang="fr-FR" altLang="fr-FR" smtClean="0"/>
              <a:t>’</a:t>
            </a:r>
            <a:r>
              <a:rPr lang="fr-FR" smtClean="0"/>
              <a:t>Hôpital de la Providence </a:t>
            </a:r>
          </a:p>
          <a:p>
            <a:r>
              <a:rPr lang="fr-FR" smtClean="0"/>
              <a:t>Conseil santé a demandé a Chirurgie Solidaire et à Gynécologie Sans Frontières d</a:t>
            </a:r>
            <a:r>
              <a:rPr lang="fr-FR" altLang="fr-FR" smtClean="0"/>
              <a:t>’</a:t>
            </a:r>
            <a:r>
              <a:rPr lang="fr-FR" smtClean="0"/>
              <a:t>être leurs experts sur le terrain.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3003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Contrat de prestations de </a:t>
            </a:r>
            <a:r>
              <a:rPr lang="fr-FR" sz="1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services 13 mars 2013</a:t>
            </a:r>
            <a:br>
              <a:rPr lang="fr-FR" sz="1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</a:br>
            <a:r>
              <a:rPr lang="fr-FR" sz="1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 </a:t>
            </a:r>
            <a:r>
              <a:rPr lang="fr-FR" sz="1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/>
            </a:r>
            <a:br>
              <a:rPr lang="fr-FR" sz="1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</a:br>
            <a:r>
              <a:rPr lang="fr-FR" sz="1800" b="1" i="1" dirty="0">
                <a:ea typeface="+mj-ea"/>
              </a:rPr>
              <a:t>Référence Conseil Santé : n° S239 – UNOPS HAITI / HTB</a:t>
            </a:r>
            <a:r>
              <a:rPr lang="fr-FR" sz="1800" dirty="0">
                <a:ea typeface="+mj-ea"/>
              </a:rPr>
              <a:t/>
            </a:r>
            <a:br>
              <a:rPr lang="fr-FR" sz="1800" dirty="0">
                <a:ea typeface="+mj-ea"/>
              </a:rPr>
            </a:br>
            <a:endParaRPr lang="fr-FR" sz="18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98450" y="1092200"/>
            <a:ext cx="8497888" cy="5062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mtClean="0">
                <a:solidFill>
                  <a:srgbClr val="FFFF00"/>
                </a:solidFill>
              </a:rPr>
              <a:t>La présente convention (la « CONVENTION ») est conclue entre : 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rgbClr val="FF6600"/>
                </a:solidFill>
              </a:rPr>
              <a:t>Conseil Santé, </a:t>
            </a:r>
            <a:r>
              <a:rPr lang="fr-FR" smtClean="0"/>
              <a:t>société́ anonyme ayant son siège social au 92-98 boulevard Victor Hugo, 92115 Clichy Cedex, France, représentée par Monsieur Olivier KUPERMINC, Directeur, (« CONSEIL SANTE »), </a:t>
            </a:r>
          </a:p>
          <a:p>
            <a:pPr>
              <a:lnSpc>
                <a:spcPct val="90000"/>
              </a:lnSpc>
            </a:pPr>
            <a:r>
              <a:rPr lang="fr-FR" smtClean="0"/>
              <a:t>Et : 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rgbClr val="CCFFCC"/>
                </a:solidFill>
              </a:rPr>
              <a:t>Gynécologie Sans Frontières </a:t>
            </a:r>
            <a:r>
              <a:rPr lang="fr-FR" smtClean="0"/>
              <a:t>(le « PRESTATAIRE »), association loi 1901 (SIRET : 433 299 179 00039 - APE : 9499Z) ayant son siège social à la Faculté́ de Médecine, 1, rue Gaston Veil BP 53508 44035 Nantes cedex 1, </a:t>
            </a:r>
          </a:p>
          <a:p>
            <a:pPr>
              <a:lnSpc>
                <a:spcPct val="90000"/>
              </a:lnSpc>
            </a:pPr>
            <a:r>
              <a:rPr lang="fr-FR" smtClean="0"/>
              <a:t>représentée par Monsieur Richard MATIS, Vice président, qui mettra à disposition Messieurs Serge BOYER, Richard MATIS et Claude ROSENTHAL consultants internationaux, indistinctement désignés les « EXPERTS »). 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rgbClr val="FF0000"/>
                </a:solidFill>
              </a:rPr>
              <a:t>Les EXPERTS </a:t>
            </a:r>
            <a:r>
              <a:rPr lang="fr-FR" smtClean="0"/>
              <a:t>interviendront sur la MISSION et participeront directement à sa réalisation en qualité  de « Formateurs en Chirurgie Gynécologique et Obstétricale », conformément aux TERMES DE REFERENCE, sous la supervision de Valérie VALLIN, (le « CHEF DE MISSION ») et de Monsieur Hugues TEMPLE-BOYER (le « DIRECTEUR DE CONTRAT »). </a:t>
            </a:r>
          </a:p>
          <a:p>
            <a:pPr>
              <a:lnSpc>
                <a:spcPct val="90000"/>
              </a:lnSpc>
            </a:pPr>
            <a:r>
              <a:rPr lang="fr-FR" smtClean="0"/>
              <a:t>NB : Madame Valérie Vallin sera remplacée par le Dr Yves Alexandre , Haïtien lui même et un ancien des UN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Contexte  : </a:t>
            </a:r>
            <a:b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</a:b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mission préparatrice au transfert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mtClean="0"/>
              <a:t>Entrée actuelle Maternité de l</a:t>
            </a:r>
            <a:r>
              <a:rPr lang="fr-FR" altLang="fr-FR" smtClean="0"/>
              <a:t>’</a:t>
            </a:r>
            <a:r>
              <a:rPr lang="fr-FR" smtClean="0"/>
              <a:t>hôpital secours des Gonaïves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mtClean="0"/>
              <a:t>Entrée futur Hôpital départemental  de l</a:t>
            </a:r>
            <a:r>
              <a:rPr lang="fr-FR" altLang="fr-FR" smtClean="0"/>
              <a:t>’</a:t>
            </a:r>
            <a:r>
              <a:rPr lang="fr-FR" smtClean="0"/>
              <a:t>Artibonite</a:t>
            </a:r>
          </a:p>
        </p:txBody>
      </p:sp>
      <p:sp>
        <p:nvSpPr>
          <p:cNvPr id="13" name="Flèche vers la droite 12"/>
          <p:cNvSpPr>
            <a:spLocks noChangeArrowheads="1"/>
          </p:cNvSpPr>
          <p:nvPr/>
        </p:nvSpPr>
        <p:spPr bwMode="auto">
          <a:xfrm>
            <a:off x="4014788" y="4584700"/>
            <a:ext cx="1644650" cy="33655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42924" dir="5400000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9221" name="Espace réservé du contenu 2" descr="Portraits d'Afrique 2010-2013-41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/>
      </p:pic>
      <p:pic>
        <p:nvPicPr>
          <p:cNvPr id="9222" name="Espace réservé du contenu 7" descr="Portraits d'Afrique 2010-2013-39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14008"/>
            <a:ext cx="9143999" cy="7330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Situation actuelle</a:t>
            </a:r>
            <a:endParaRPr lang="fr-FR" sz="36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j-ea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half" idx="2"/>
          </p:nvPr>
        </p:nvSpPr>
        <p:spPr>
          <a:xfrm>
            <a:off x="612775" y="2547938"/>
            <a:ext cx="2971800" cy="3167062"/>
          </a:xfrm>
        </p:spPr>
        <p:txBody>
          <a:bodyPr rtlCol="0"/>
          <a:lstStyle/>
          <a:p>
            <a:pPr fontAlgn="auto">
              <a:defRPr/>
            </a:pPr>
            <a:endParaRPr lang="fr-FR">
              <a:ea typeface="+mn-ea"/>
            </a:endParaRPr>
          </a:p>
        </p:txBody>
      </p:sp>
      <p:graphicFrame>
        <p:nvGraphicFramePr>
          <p:cNvPr id="11" name="Diagramme 10"/>
          <p:cNvGraphicFramePr/>
          <p:nvPr/>
        </p:nvGraphicFramePr>
        <p:xfrm>
          <a:off x="233444" y="1111289"/>
          <a:ext cx="3351004" cy="46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Espace réservé du contenu 4" descr="Portraits d'Afrique 2010-2013-59.jpg"/>
          <p:cNvPicPr>
            <a:picLocks noGrp="1" noChangeAspect="1"/>
          </p:cNvPicPr>
          <p:nvPr>
            <p:ph sz="quarter" idx="13"/>
          </p:nvPr>
        </p:nvPicPr>
        <p:blipFill>
          <a:blip r:embed="rId8" cstate="print"/>
          <a:srcRect/>
          <a:stretch>
            <a:fillRect/>
          </a:stretch>
        </p:blipFill>
        <p:spPr bwMode="auto"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Espace réservé du contenu 8" descr="Portraits d'Afrique 2010-2013-53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/>
      </p:pic>
      <p:pic>
        <p:nvPicPr>
          <p:cNvPr id="11266" name="Espace réservé du contenu 7" descr="Portraits d'Afrique 2010-2013-54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Situation actuelle: elle ressemble a la table de l’ </a:t>
            </a:r>
            <a:r>
              <a:rPr lang="fr-FR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anesthesiste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3077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Situation actuelle : le Hangar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pic>
        <p:nvPicPr>
          <p:cNvPr id="12290" name="Espace réservé du contenu 6" descr="Portraits d'Afrique 2010-2013-42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7950"/>
            <a:ext cx="79248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Espace réservé du contenu 6" descr="Portraits d'Afrique 2010-2013-48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/>
      </p:pic>
      <p:pic>
        <p:nvPicPr>
          <p:cNvPr id="13314" name="Espace réservé du contenu 7" descr="Portraits d'Afrique 2010-2013-49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1436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</a:rPr>
              <a:t>Situation actuelle</a:t>
            </a:r>
            <a:endParaRPr lang="fr-F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j-ea"/>
            </a:endParaRPr>
          </a:p>
        </p:txBody>
      </p:sp>
      <p:sp>
        <p:nvSpPr>
          <p:cNvPr id="13316" name="ZoneTexte 8"/>
          <p:cNvSpPr txBox="1">
            <a:spLocks noChangeArrowheads="1"/>
          </p:cNvSpPr>
          <p:nvPr/>
        </p:nvSpPr>
        <p:spPr bwMode="auto">
          <a:xfrm>
            <a:off x="687388" y="6202363"/>
            <a:ext cx="1647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Les consultations</a:t>
            </a:r>
          </a:p>
        </p:txBody>
      </p:sp>
      <p:sp>
        <p:nvSpPr>
          <p:cNvPr id="13317" name="ZoneTexte 9"/>
          <p:cNvSpPr txBox="1">
            <a:spLocks noChangeArrowheads="1"/>
          </p:cNvSpPr>
          <p:nvPr/>
        </p:nvSpPr>
        <p:spPr bwMode="auto">
          <a:xfrm>
            <a:off x="5048250" y="6238875"/>
            <a:ext cx="1100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La biologie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APPUI A LA GESTION HOSPITALIERE DE L’HOPITAL DEPARTEMENTAL &amp;#x0D;&amp;#x0A;« LA PROVIDENCE DES GONAIVES »&amp;#x0D;&amp;#x0A;HAïTI &amp;#x0D;&amp;#x0A;&amp;#x0D;&amp;#x0A;Partenaria&quot;/&gt;&lt;property id=&quot;20307&quot; value=&quot;273&quot;/&gt;&lt;/object&gt;&lt;object type=&quot;3&quot; unique_id=&quot;10005&quot;&gt;&lt;property id=&quot;20148&quot; value=&quot;5&quot;/&gt;&lt;property id=&quot;20300&quot; value=&quot;Diapositive 2&quot;/&gt;&lt;property id=&quot;20307&quot; value=&quot;256&quot;/&gt;&lt;/object&gt;&lt;object type=&quot;3&quot; unique_id=&quot;10006&quot;&gt;&lt;property id=&quot;20148&quot; value=&quot;5&quot;/&gt;&lt;property id=&quot;20300&quot; value=&quot;Diapositive 3 - &amp;quot;HISTOIRE D’UN PROJET&amp;quot;&quot;/&gt;&lt;property id=&quot;20307&quot; value=&quot;272&quot;/&gt;&lt;/object&gt;&lt;object type=&quot;3&quot; unique_id=&quot;10007&quot;&gt;&lt;property id=&quot;20148&quot; value=&quot;5&quot;/&gt;&lt;property id=&quot;20300&quot; value=&quot;Diapositive 4 - &amp;quot;Contrat de prestations de services 13 mars 2013&amp;#x0D;&amp;#x0A; &amp;#x0D;&amp;#x0A;Référence Conseil Santé : n° S239 – UNOPS HAITI / HTB&amp;#x0D;&amp;#x0A;&amp;quot;&quot;/&gt;&lt;property id=&quot;20307&quot; value=&quot;257&quot;/&gt;&lt;/object&gt;&lt;object type=&quot;3&quot; unique_id=&quot;10008&quot;&gt;&lt;property id=&quot;20148&quot; value=&quot;5&quot;/&gt;&lt;property id=&quot;20300&quot; value=&quot;Diapositive 5 - &amp;quot;Contexte  : &amp;#x0D;&amp;#x0A;mission préparatrice au transfert&amp;quot;&quot;/&gt;&lt;property id=&quot;20307&quot; value=&quot;260&quot;/&gt;&lt;/object&gt;&lt;object type=&quot;3&quot; unique_id=&quot;10009&quot;&gt;&lt;property id=&quot;20148&quot; value=&quot;5&quot;/&gt;&lt;property id=&quot;20300&quot; value=&quot;Diapositive 6 - &amp;quot;Situation actuelle&amp;quot;&quot;/&gt;&lt;property id=&quot;20307&quot; value=&quot;261&quot;/&gt;&lt;/object&gt;&lt;object type=&quot;3&quot; unique_id=&quot;10010&quot;&gt;&lt;property id=&quot;20148&quot; value=&quot;5&quot;/&gt;&lt;property id=&quot;20300&quot; value=&quot;Diapositive 7 - &amp;quot;Situation actuelle: elle ressemble a la table de l’ anesthesiste&amp;quot;&quot;/&gt;&lt;property id=&quot;20307&quot; value=&quot;276&quot;/&gt;&lt;/object&gt;&lt;object type=&quot;3&quot; unique_id=&quot;10011&quot;&gt;&lt;property id=&quot;20148&quot; value=&quot;5&quot;/&gt;&lt;property id=&quot;20300&quot; value=&quot;Diapositive 8 - &amp;quot;Situation actuelle : le Hangar&amp;quot;&quot;/&gt;&lt;property id=&quot;20307&quot; value=&quot;277&quot;/&gt;&lt;/object&gt;&lt;object type=&quot;3&quot; unique_id=&quot;10012&quot;&gt;&lt;property id=&quot;20148&quot; value=&quot;5&quot;/&gt;&lt;property id=&quot;20300&quot; value=&quot;Diapositive 9 - &amp;quot;Situation actuelle&amp;quot;&quot;/&gt;&lt;property id=&quot;20307&quot; value=&quot;278&quot;/&gt;&lt;/object&gt;&lt;object type=&quot;3&quot; unique_id=&quot;10013&quot;&gt;&lt;property id=&quot;20148&quot; value=&quot;5&quot;/&gt;&lt;property id=&quot;20300&quot; value=&quot;Diapositive 10 - &amp;quot;Objectifs de la mission&amp;quot;&quot;/&gt;&lt;property id=&quot;20307&quot; value=&quot;263&quot;/&gt;&lt;/object&gt;&lt;object type=&quot;3&quot; unique_id=&quot;10014&quot;&gt;&lt;property id=&quot;20148&quot; value=&quot;5&quot;/&gt;&lt;property id=&quot;20300&quot; value=&quot;Diapositive 11 - &amp;quot;Objectif général&amp;quot;&quot;/&gt;&lt;property id=&quot;20307&quot; value=&quot;264&quot;/&gt;&lt;/object&gt;&lt;object type=&quot;3&quot; unique_id=&quot;10015&quot;&gt;&lt;property id=&quot;20148&quot; value=&quot;5&quot;/&gt;&lt;property id=&quot;20300&quot; value=&quot;Diapositive 12 - &amp;quot;Objectifs spécifiques&amp;quot;&quot;/&gt;&lt;property id=&quot;20307&quot; value=&quot;265&quot;/&gt;&lt;/object&gt;&lt;object type=&quot;3&quot; unique_id=&quot;10016&quot;&gt;&lt;property id=&quot;20148&quot; value=&quot;5&quot;/&gt;&lt;property id=&quot;20300&quot; value=&quot;Diapositive 13 - &amp;quot;Résultats attendus&amp;quot;&quot;/&gt;&lt;property id=&quot;20307&quot; value=&quot;266&quot;/&gt;&lt;/object&gt;&lt;object type=&quot;3&quot; unique_id=&quot;10017&quot;&gt;&lt;property id=&quot;20148&quot; value=&quot;5&quot;/&gt;&lt;property id=&quot;20300&quot; value=&quot;Diapositive 14 - &amp;quot;Compagnonnage difficile avec les médecins&amp;quot;&quot;/&gt;&lt;property id=&quot;20307&quot; value=&quot;274&quot;/&gt;&lt;/object&gt;&lt;object type=&quot;3&quot; unique_id=&quot;10018&quot;&gt;&lt;property id=&quot;20148&quot; value=&quot;5&quot;/&gt;&lt;property id=&quot;20300&quot; value=&quot;Diapositive 15 - &amp;quot;Compagnonnage facile avec le personnel&amp;quot;&quot;/&gt;&lt;property id=&quot;20307&quot; value=&quot;275&quot;/&gt;&lt;/object&gt;&lt;object type=&quot;3&quot; unique_id=&quot;10019&quot;&gt;&lt;property id=&quot;20148&quot; value=&quot;5&quot;/&gt;&lt;property id=&quot;20300&quot; value=&quot;Diapositive 16 - &amp;quot;Bilan de la mission&amp;quot;&quot;/&gt;&lt;property id=&quot;20307&quot; value=&quot;267&quot;/&gt;&lt;/object&gt;&lt;object type=&quot;3&quot; unique_id=&quot;10020&quot;&gt;&lt;property id=&quot;20148&quot; value=&quot;5&quot;/&gt;&lt;property id=&quot;20300&quot; value=&quot;Diapositive 17 - &amp;quot;Bilan de la mission&amp;quot;&quot;/&gt;&lt;property id=&quot;20307&quot; value=&quot;268&quot;/&gt;&lt;/object&gt;&lt;object type=&quot;3&quot; unique_id=&quot;10021&quot;&gt;&lt;property id=&quot;20148&quot; value=&quot;5&quot;/&gt;&lt;property id=&quot;20300&quot; value=&quot;Diapositive 18 - &amp;quot;Résultats de la mission&amp;quot;&quot;/&gt;&lt;property id=&quot;20307&quot; value=&quot;269&quot;/&gt;&lt;/object&gt;&lt;object type=&quot;3&quot; unique_id=&quot;10022&quot;&gt;&lt;property id=&quot;20148&quot; value=&quot;5&quot;/&gt;&lt;property id=&quot;20300&quot; value=&quot;Diapositive 19 - &amp;quot;Résultats de la mission auprès&amp;#x0D;&amp;#x0A; de conseil santé&amp;quot;&quot;/&gt;&lt;property id=&quot;20307&quot; value=&quot;270&quot;/&gt;&lt;/object&gt;&lt;object type=&quot;3&quot; unique_id=&quot;10023&quot;&gt;&lt;property id=&quot;20148&quot; value=&quot;5&quot;/&gt;&lt;property id=&quot;20300&quot; value=&quot;Diapositive 20 - &amp;quot;demain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754</TotalTime>
  <Words>798</Words>
  <Application>Microsoft Office PowerPoint</Application>
  <PresentationFormat>Affichage à l'écran (4:3)</PresentationFormat>
  <Paragraphs>104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Horizon</vt:lpstr>
      <vt:lpstr>APPUI A LA GESTION HOSPITALIERE DE L’HOPITAL DEPARTEMENTAL  « LA PROVIDENCE DES GONAIVES » HAïTI   Partenariat-GSF-CONSEIL SANTE  </vt:lpstr>
      <vt:lpstr>Diapositive 2</vt:lpstr>
      <vt:lpstr>HISTOIRE D’UN PROJET</vt:lpstr>
      <vt:lpstr>Contrat de prestations de services 13 mars 2013   Référence Conseil Santé : n° S239 – UNOPS HAITI / HTB </vt:lpstr>
      <vt:lpstr>Contexte  :  mission préparatrice au transfert</vt:lpstr>
      <vt:lpstr>Situation actuelle</vt:lpstr>
      <vt:lpstr>Situation actuelle: elle ressemble a la table de l’ anesthesiste</vt:lpstr>
      <vt:lpstr>Situation actuelle : le Hangar</vt:lpstr>
      <vt:lpstr>Situation actuelle</vt:lpstr>
      <vt:lpstr>Objectifs de la mission</vt:lpstr>
      <vt:lpstr>Objectif général</vt:lpstr>
      <vt:lpstr>Objectifs spécifiques</vt:lpstr>
      <vt:lpstr>Résultats attendus</vt:lpstr>
      <vt:lpstr>Compagnonnage difficile avec les médecins</vt:lpstr>
      <vt:lpstr>Compagnonnage facile avec le personnel</vt:lpstr>
      <vt:lpstr>Bilan de la mission</vt:lpstr>
      <vt:lpstr>Bilan de la mission</vt:lpstr>
      <vt:lpstr>Résultats de la mission</vt:lpstr>
      <vt:lpstr>Résultats de la mission auprès  de conseil santé</vt:lpstr>
      <vt:lpstr>demain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ROSENTHAL</dc:creator>
  <cp:lastModifiedBy>Richard</cp:lastModifiedBy>
  <cp:revision>37</cp:revision>
  <dcterms:created xsi:type="dcterms:W3CDTF">2013-11-05T19:03:04Z</dcterms:created>
  <dcterms:modified xsi:type="dcterms:W3CDTF">2014-02-16T18:18:12Z</dcterms:modified>
</cp:coreProperties>
</file>