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7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8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59"/>
  </p:notesMasterIdLst>
  <p:handoutMasterIdLst>
    <p:handoutMasterId r:id="rId60"/>
  </p:handoutMasterIdLst>
  <p:sldIdLst>
    <p:sldId id="263" r:id="rId2"/>
    <p:sldId id="257" r:id="rId3"/>
    <p:sldId id="337" r:id="rId4"/>
    <p:sldId id="265" r:id="rId5"/>
    <p:sldId id="267" r:id="rId6"/>
    <p:sldId id="269" r:id="rId7"/>
    <p:sldId id="271" r:id="rId8"/>
    <p:sldId id="270" r:id="rId9"/>
    <p:sldId id="273" r:id="rId10"/>
    <p:sldId id="274" r:id="rId11"/>
    <p:sldId id="275" r:id="rId12"/>
    <p:sldId id="272" r:id="rId13"/>
    <p:sldId id="276" r:id="rId14"/>
    <p:sldId id="277" r:id="rId15"/>
    <p:sldId id="280" r:id="rId16"/>
    <p:sldId id="281" r:id="rId17"/>
    <p:sldId id="278" r:id="rId18"/>
    <p:sldId id="283" r:id="rId19"/>
    <p:sldId id="284" r:id="rId20"/>
    <p:sldId id="304" r:id="rId21"/>
    <p:sldId id="282" r:id="rId22"/>
    <p:sldId id="287" r:id="rId23"/>
    <p:sldId id="289" r:id="rId24"/>
    <p:sldId id="292" r:id="rId25"/>
    <p:sldId id="294" r:id="rId26"/>
    <p:sldId id="297" r:id="rId27"/>
    <p:sldId id="295" r:id="rId28"/>
    <p:sldId id="288" r:id="rId29"/>
    <p:sldId id="338" r:id="rId30"/>
    <p:sldId id="298" r:id="rId31"/>
    <p:sldId id="347" r:id="rId32"/>
    <p:sldId id="299" r:id="rId33"/>
    <p:sldId id="300" r:id="rId34"/>
    <p:sldId id="301" r:id="rId35"/>
    <p:sldId id="302" r:id="rId36"/>
    <p:sldId id="305" r:id="rId37"/>
    <p:sldId id="325" r:id="rId38"/>
    <p:sldId id="306" r:id="rId39"/>
    <p:sldId id="339" r:id="rId40"/>
    <p:sldId id="308" r:id="rId41"/>
    <p:sldId id="310" r:id="rId42"/>
    <p:sldId id="326" r:id="rId43"/>
    <p:sldId id="344" r:id="rId44"/>
    <p:sldId id="307" r:id="rId45"/>
    <p:sldId id="328" r:id="rId46"/>
    <p:sldId id="341" r:id="rId47"/>
    <p:sldId id="312" r:id="rId48"/>
    <p:sldId id="342" r:id="rId49"/>
    <p:sldId id="324" r:id="rId50"/>
    <p:sldId id="332" r:id="rId51"/>
    <p:sldId id="345" r:id="rId52"/>
    <p:sldId id="343" r:id="rId53"/>
    <p:sldId id="314" r:id="rId54"/>
    <p:sldId id="316" r:id="rId55"/>
    <p:sldId id="317" r:id="rId56"/>
    <p:sldId id="329" r:id="rId57"/>
    <p:sldId id="318" r:id="rId5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-96" y="-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60310C-FC80-A34B-BDD6-E368F3659B8B}" type="doc">
      <dgm:prSet loTypeId="urn:microsoft.com/office/officeart/2005/8/layout/list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2BDDBF59-2362-C64C-8E35-A8CE5B4CE76A}">
      <dgm:prSet custT="1"/>
      <dgm:spPr/>
      <dgm:t>
        <a:bodyPr/>
        <a:lstStyle/>
        <a:p>
          <a:pPr rtl="0"/>
          <a:r>
            <a:rPr lang="fr-FR" sz="1800" b="1" dirty="0" smtClean="0">
              <a:solidFill>
                <a:schemeClr val="tx1"/>
              </a:solidFill>
              <a:latin typeface="Comic Sans MS"/>
              <a:cs typeface="Comic Sans MS"/>
            </a:rPr>
            <a:t>à la demande de l’Association </a:t>
          </a:r>
          <a:r>
            <a:rPr lang="fr-FR" sz="1800" b="1" dirty="0" err="1" smtClean="0">
              <a:solidFill>
                <a:schemeClr val="tx1"/>
              </a:solidFill>
              <a:latin typeface="Comic Sans MS"/>
              <a:cs typeface="Comic Sans MS"/>
            </a:rPr>
            <a:t>Lumbini</a:t>
          </a:r>
          <a:endParaRPr lang="fr-FR" sz="1800" dirty="0">
            <a:solidFill>
              <a:schemeClr val="bg1">
                <a:lumMod val="50000"/>
                <a:lumOff val="50000"/>
              </a:schemeClr>
            </a:solidFill>
            <a:latin typeface="Comic Sans MS"/>
            <a:cs typeface="Comic Sans MS"/>
          </a:endParaRPr>
        </a:p>
      </dgm:t>
    </dgm:pt>
    <dgm:pt modelId="{DD3E07F8-A908-C14F-9EE6-57F504310BD7}" type="parTrans" cxnId="{E8A311C9-F622-614F-A41A-46D7BB6B7873}">
      <dgm:prSet/>
      <dgm:spPr/>
      <dgm:t>
        <a:bodyPr/>
        <a:lstStyle/>
        <a:p>
          <a:endParaRPr lang="fr-FR"/>
        </a:p>
      </dgm:t>
    </dgm:pt>
    <dgm:pt modelId="{FA174067-1845-9E42-B923-DEF135F42752}" type="sibTrans" cxnId="{E8A311C9-F622-614F-A41A-46D7BB6B7873}">
      <dgm:prSet/>
      <dgm:spPr/>
      <dgm:t>
        <a:bodyPr/>
        <a:lstStyle/>
        <a:p>
          <a:endParaRPr lang="fr-FR"/>
        </a:p>
      </dgm:t>
    </dgm:pt>
    <dgm:pt modelId="{A8088E5E-2997-A143-B605-285980862143}">
      <dgm:prSet custT="1"/>
      <dgm:spPr/>
      <dgm:t>
        <a:bodyPr/>
        <a:lstStyle/>
        <a:p>
          <a:pPr rtl="0"/>
          <a:r>
            <a:rPr lang="fr-FR" sz="1800" dirty="0" smtClean="0">
              <a:solidFill>
                <a:srgbClr val="FF0000"/>
              </a:solidFill>
              <a:latin typeface="Comic Sans MS"/>
              <a:cs typeface="Comic Sans MS"/>
            </a:rPr>
            <a:t>1) Accompagner le début des consultations de gynécologie, par les soignants du dispensaire : un médecin généraliste , 3 sages-femmes et une infirmière</a:t>
          </a:r>
          <a:endParaRPr lang="fr-FR" sz="1800" dirty="0">
            <a:solidFill>
              <a:srgbClr val="FF0000"/>
            </a:solidFill>
            <a:latin typeface="Comic Sans MS"/>
            <a:cs typeface="Comic Sans MS"/>
          </a:endParaRPr>
        </a:p>
      </dgm:t>
    </dgm:pt>
    <dgm:pt modelId="{7B9D95C3-7F10-0446-AD4E-BE27D6E06CFB}" type="parTrans" cxnId="{C7B36A4C-4C29-6542-94D0-9B0C9F55B182}">
      <dgm:prSet/>
      <dgm:spPr/>
      <dgm:t>
        <a:bodyPr/>
        <a:lstStyle/>
        <a:p>
          <a:endParaRPr lang="fr-FR"/>
        </a:p>
      </dgm:t>
    </dgm:pt>
    <dgm:pt modelId="{FD01AF98-DF4C-2247-A31B-01C426DEA06C}" type="sibTrans" cxnId="{C7B36A4C-4C29-6542-94D0-9B0C9F55B182}">
      <dgm:prSet/>
      <dgm:spPr/>
      <dgm:t>
        <a:bodyPr/>
        <a:lstStyle/>
        <a:p>
          <a:endParaRPr lang="fr-FR"/>
        </a:p>
      </dgm:t>
    </dgm:pt>
    <dgm:pt modelId="{5AFD5936-8B57-9949-9C2A-57E456E7A8E1}">
      <dgm:prSet custT="1"/>
      <dgm:spPr/>
      <dgm:t>
        <a:bodyPr/>
        <a:lstStyle/>
        <a:p>
          <a:pPr rtl="0"/>
          <a:r>
            <a:rPr lang="fr-FR" sz="1800" dirty="0" smtClean="0">
              <a:latin typeface="Comic Sans MS"/>
              <a:cs typeface="Comic Sans MS"/>
            </a:rPr>
            <a:t>Cette mission fait suite à une première mission  exploratoire qui a eu lieu du 28 septembre au 13 octobre 2013.</a:t>
          </a:r>
          <a:endParaRPr lang="fr-FR" sz="1800" dirty="0">
            <a:latin typeface="Comic Sans MS"/>
            <a:cs typeface="Comic Sans MS"/>
          </a:endParaRPr>
        </a:p>
      </dgm:t>
    </dgm:pt>
    <dgm:pt modelId="{44F5243E-FA04-774C-9589-1661D8532C2C}" type="parTrans" cxnId="{8C8DB5AA-8346-9440-A815-D9C4849ABA67}">
      <dgm:prSet/>
      <dgm:spPr/>
      <dgm:t>
        <a:bodyPr/>
        <a:lstStyle/>
        <a:p>
          <a:endParaRPr lang="fr-FR"/>
        </a:p>
      </dgm:t>
    </dgm:pt>
    <dgm:pt modelId="{77FC683A-BE95-9641-90FD-16AF3D3B4D77}" type="sibTrans" cxnId="{8C8DB5AA-8346-9440-A815-D9C4849ABA67}">
      <dgm:prSet/>
      <dgm:spPr/>
      <dgm:t>
        <a:bodyPr/>
        <a:lstStyle/>
        <a:p>
          <a:endParaRPr lang="fr-FR"/>
        </a:p>
      </dgm:t>
    </dgm:pt>
    <dgm:pt modelId="{E7F2B8C0-D122-BC47-B89C-0F0F15D4518F}">
      <dgm:prSet custT="1"/>
      <dgm:spPr/>
      <dgm:t>
        <a:bodyPr/>
        <a:lstStyle/>
        <a:p>
          <a:pPr rtl="0"/>
          <a:r>
            <a:rPr lang="fr-FR" sz="1800" dirty="0" smtClean="0">
              <a:solidFill>
                <a:schemeClr val="bg1"/>
              </a:solidFill>
              <a:latin typeface="Comic Sans MS"/>
              <a:cs typeface="Comic Sans MS"/>
            </a:rPr>
            <a:t>2)  Proposer des améliorations sur les consultations </a:t>
          </a:r>
          <a:r>
            <a:rPr lang="fr-FR" sz="1800" dirty="0" err="1" smtClean="0">
              <a:solidFill>
                <a:schemeClr val="bg1"/>
              </a:solidFill>
              <a:latin typeface="Comic Sans MS"/>
              <a:cs typeface="Comic Sans MS"/>
            </a:rPr>
            <a:t>pré-natales</a:t>
          </a:r>
          <a:endParaRPr lang="fr-FR" sz="1800" dirty="0">
            <a:solidFill>
              <a:schemeClr val="bg1"/>
            </a:solidFill>
            <a:latin typeface="Comic Sans MS"/>
            <a:cs typeface="Comic Sans MS"/>
          </a:endParaRPr>
        </a:p>
      </dgm:t>
    </dgm:pt>
    <dgm:pt modelId="{3C94CB1C-3941-084F-A39E-1BB43DEBF381}" type="parTrans" cxnId="{97541663-15DB-E741-B676-9344C1DA751A}">
      <dgm:prSet/>
      <dgm:spPr/>
      <dgm:t>
        <a:bodyPr/>
        <a:lstStyle/>
        <a:p>
          <a:endParaRPr lang="fr-FR"/>
        </a:p>
      </dgm:t>
    </dgm:pt>
    <dgm:pt modelId="{F90855BF-5C56-6E4A-8175-270ACE4A47F8}" type="sibTrans" cxnId="{97541663-15DB-E741-B676-9344C1DA751A}">
      <dgm:prSet/>
      <dgm:spPr/>
      <dgm:t>
        <a:bodyPr/>
        <a:lstStyle/>
        <a:p>
          <a:endParaRPr lang="fr-FR"/>
        </a:p>
      </dgm:t>
    </dgm:pt>
    <dgm:pt modelId="{72F7D469-5492-CF49-929A-9A9F87430A54}">
      <dgm:prSet custT="1"/>
      <dgm:spPr/>
      <dgm:t>
        <a:bodyPr/>
        <a:lstStyle/>
        <a:p>
          <a:pPr rtl="0"/>
          <a:r>
            <a:rPr lang="fr-FR" sz="1800" dirty="0" smtClean="0">
              <a:latin typeface="Comic Sans MS"/>
              <a:cs typeface="Comic Sans MS"/>
            </a:rPr>
            <a:t>Objectifs</a:t>
          </a:r>
          <a:endParaRPr lang="fr-FR" sz="1800" dirty="0"/>
        </a:p>
      </dgm:t>
    </dgm:pt>
    <dgm:pt modelId="{A819B236-0F22-9B45-931C-693400295100}" type="parTrans" cxnId="{230AB68E-9B79-554B-ACFE-B7986B0C8019}">
      <dgm:prSet/>
      <dgm:spPr/>
      <dgm:t>
        <a:bodyPr/>
        <a:lstStyle/>
        <a:p>
          <a:endParaRPr lang="fr-FR"/>
        </a:p>
      </dgm:t>
    </dgm:pt>
    <dgm:pt modelId="{B3E78F1C-74A0-A840-B494-4788C843B82F}" type="sibTrans" cxnId="{230AB68E-9B79-554B-ACFE-B7986B0C8019}">
      <dgm:prSet/>
      <dgm:spPr/>
      <dgm:t>
        <a:bodyPr/>
        <a:lstStyle/>
        <a:p>
          <a:endParaRPr lang="fr-FR"/>
        </a:p>
      </dgm:t>
    </dgm:pt>
    <dgm:pt modelId="{17C13899-F167-A440-AAA1-C38CE140CA42}" type="pres">
      <dgm:prSet presAssocID="{9C60310C-FC80-A34B-BDD6-E368F3659B8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CA0C16A-1859-9C46-A7C3-88EC7817E2DE}" type="pres">
      <dgm:prSet presAssocID="{2BDDBF59-2362-C64C-8E35-A8CE5B4CE76A}" presName="parentLin" presStyleCnt="0"/>
      <dgm:spPr/>
    </dgm:pt>
    <dgm:pt modelId="{221A0B1D-DCEA-3341-9600-85D19187E418}" type="pres">
      <dgm:prSet presAssocID="{2BDDBF59-2362-C64C-8E35-A8CE5B4CE76A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AEA45D0D-01B1-F74A-BF28-7D1E4E521414}" type="pres">
      <dgm:prSet presAssocID="{2BDDBF59-2362-C64C-8E35-A8CE5B4CE76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7A8E54C-5874-5045-A797-4BF4DEFEE786}" type="pres">
      <dgm:prSet presAssocID="{2BDDBF59-2362-C64C-8E35-A8CE5B4CE76A}" presName="negativeSpace" presStyleCnt="0"/>
      <dgm:spPr/>
    </dgm:pt>
    <dgm:pt modelId="{156797C6-CDBB-A74C-8901-C4C1DD795BA5}" type="pres">
      <dgm:prSet presAssocID="{2BDDBF59-2362-C64C-8E35-A8CE5B4CE76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F19713-FA2D-034D-92E8-4B99076D542D}" type="pres">
      <dgm:prSet presAssocID="{FA174067-1845-9E42-B923-DEF135F42752}" presName="spaceBetweenRectangles" presStyleCnt="0"/>
      <dgm:spPr/>
    </dgm:pt>
    <dgm:pt modelId="{78D90724-95B8-4EFA-984E-AF06D83C784D}" type="pres">
      <dgm:prSet presAssocID="{72F7D469-5492-CF49-929A-9A9F87430A54}" presName="parentLin" presStyleCnt="0"/>
      <dgm:spPr/>
    </dgm:pt>
    <dgm:pt modelId="{38EF6494-44E4-418A-B966-5E58464F59BE}" type="pres">
      <dgm:prSet presAssocID="{72F7D469-5492-CF49-929A-9A9F87430A54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A8B2C751-86CE-4E41-8F77-CA96A53BDC5A}" type="pres">
      <dgm:prSet presAssocID="{72F7D469-5492-CF49-929A-9A9F87430A5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422D0A-5951-4E46-9647-5D009A5C1187}" type="pres">
      <dgm:prSet presAssocID="{72F7D469-5492-CF49-929A-9A9F87430A54}" presName="negativeSpace" presStyleCnt="0"/>
      <dgm:spPr/>
    </dgm:pt>
    <dgm:pt modelId="{0937E888-8A16-4DBB-9C81-66885C34F74F}" type="pres">
      <dgm:prSet presAssocID="{72F7D469-5492-CF49-929A-9A9F87430A5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019055-3656-4699-8CA3-B3292BC007AE}" type="pres">
      <dgm:prSet presAssocID="{B3E78F1C-74A0-A840-B494-4788C843B82F}" presName="spaceBetweenRectangles" presStyleCnt="0"/>
      <dgm:spPr/>
    </dgm:pt>
    <dgm:pt modelId="{5E5DACB1-8320-7F48-9C0A-F6795E7740FB}" type="pres">
      <dgm:prSet presAssocID="{5AFD5936-8B57-9949-9C2A-57E456E7A8E1}" presName="parentLin" presStyleCnt="0"/>
      <dgm:spPr/>
    </dgm:pt>
    <dgm:pt modelId="{96DE6292-6D4A-6245-AEBF-1DEC94D85E82}" type="pres">
      <dgm:prSet presAssocID="{5AFD5936-8B57-9949-9C2A-57E456E7A8E1}" presName="parentLeftMargin" presStyleLbl="node1" presStyleIdx="1" presStyleCnt="3"/>
      <dgm:spPr/>
      <dgm:t>
        <a:bodyPr/>
        <a:lstStyle/>
        <a:p>
          <a:endParaRPr lang="fr-FR"/>
        </a:p>
      </dgm:t>
    </dgm:pt>
    <dgm:pt modelId="{65FB305B-6A44-5D4D-B230-424F1B7563A5}" type="pres">
      <dgm:prSet presAssocID="{5AFD5936-8B57-9949-9C2A-57E456E7A8E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C57C04-F072-8B49-954C-E24B613B09FB}" type="pres">
      <dgm:prSet presAssocID="{5AFD5936-8B57-9949-9C2A-57E456E7A8E1}" presName="negativeSpace" presStyleCnt="0"/>
      <dgm:spPr/>
    </dgm:pt>
    <dgm:pt modelId="{22E8A3BE-DA1A-CC43-8F40-AF1677419F37}" type="pres">
      <dgm:prSet presAssocID="{5AFD5936-8B57-9949-9C2A-57E456E7A8E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7541663-15DB-E741-B676-9344C1DA751A}" srcId="{72F7D469-5492-CF49-929A-9A9F87430A54}" destId="{E7F2B8C0-D122-BC47-B89C-0F0F15D4518F}" srcOrd="1" destOrd="0" parTransId="{3C94CB1C-3941-084F-A39E-1BB43DEBF381}" sibTransId="{F90855BF-5C56-6E4A-8175-270ACE4A47F8}"/>
    <dgm:cxn modelId="{940A6B47-FC9F-0F4B-9851-5C96CD0DBF05}" type="presOf" srcId="{5AFD5936-8B57-9949-9C2A-57E456E7A8E1}" destId="{96DE6292-6D4A-6245-AEBF-1DEC94D85E82}" srcOrd="0" destOrd="0" presId="urn:microsoft.com/office/officeart/2005/8/layout/list1"/>
    <dgm:cxn modelId="{230AB68E-9B79-554B-ACFE-B7986B0C8019}" srcId="{9C60310C-FC80-A34B-BDD6-E368F3659B8B}" destId="{72F7D469-5492-CF49-929A-9A9F87430A54}" srcOrd="1" destOrd="0" parTransId="{A819B236-0F22-9B45-931C-693400295100}" sibTransId="{B3E78F1C-74A0-A840-B494-4788C843B82F}"/>
    <dgm:cxn modelId="{58065C65-0D13-1640-8E9B-DC688A4292C8}" type="presOf" srcId="{2BDDBF59-2362-C64C-8E35-A8CE5B4CE76A}" destId="{221A0B1D-DCEA-3341-9600-85D19187E418}" srcOrd="0" destOrd="0" presId="urn:microsoft.com/office/officeart/2005/8/layout/list1"/>
    <dgm:cxn modelId="{4FE4B562-D83D-B946-BB57-8B0F1DEE5F0A}" type="presOf" srcId="{5AFD5936-8B57-9949-9C2A-57E456E7A8E1}" destId="{65FB305B-6A44-5D4D-B230-424F1B7563A5}" srcOrd="1" destOrd="0" presId="urn:microsoft.com/office/officeart/2005/8/layout/list1"/>
    <dgm:cxn modelId="{FE17362F-FF37-45FC-94AE-362CB719A298}" type="presOf" srcId="{72F7D469-5492-CF49-929A-9A9F87430A54}" destId="{A8B2C751-86CE-4E41-8F77-CA96A53BDC5A}" srcOrd="1" destOrd="0" presId="urn:microsoft.com/office/officeart/2005/8/layout/list1"/>
    <dgm:cxn modelId="{C7B36A4C-4C29-6542-94D0-9B0C9F55B182}" srcId="{72F7D469-5492-CF49-929A-9A9F87430A54}" destId="{A8088E5E-2997-A143-B605-285980862143}" srcOrd="0" destOrd="0" parTransId="{7B9D95C3-7F10-0446-AD4E-BE27D6E06CFB}" sibTransId="{FD01AF98-DF4C-2247-A31B-01C426DEA06C}"/>
    <dgm:cxn modelId="{6BEB645F-0D50-4BA5-AB58-31DDB5F2C998}" type="presOf" srcId="{A8088E5E-2997-A143-B605-285980862143}" destId="{0937E888-8A16-4DBB-9C81-66885C34F74F}" srcOrd="0" destOrd="0" presId="urn:microsoft.com/office/officeart/2005/8/layout/list1"/>
    <dgm:cxn modelId="{8C8DB5AA-8346-9440-A815-D9C4849ABA67}" srcId="{9C60310C-FC80-A34B-BDD6-E368F3659B8B}" destId="{5AFD5936-8B57-9949-9C2A-57E456E7A8E1}" srcOrd="2" destOrd="0" parTransId="{44F5243E-FA04-774C-9589-1661D8532C2C}" sibTransId="{77FC683A-BE95-9641-90FD-16AF3D3B4D77}"/>
    <dgm:cxn modelId="{B8330D2A-7493-3847-9826-19CDDF94E1F3}" type="presOf" srcId="{9C60310C-FC80-A34B-BDD6-E368F3659B8B}" destId="{17C13899-F167-A440-AAA1-C38CE140CA42}" srcOrd="0" destOrd="0" presId="urn:microsoft.com/office/officeart/2005/8/layout/list1"/>
    <dgm:cxn modelId="{E8A311C9-F622-614F-A41A-46D7BB6B7873}" srcId="{9C60310C-FC80-A34B-BDD6-E368F3659B8B}" destId="{2BDDBF59-2362-C64C-8E35-A8CE5B4CE76A}" srcOrd="0" destOrd="0" parTransId="{DD3E07F8-A908-C14F-9EE6-57F504310BD7}" sibTransId="{FA174067-1845-9E42-B923-DEF135F42752}"/>
    <dgm:cxn modelId="{DCBBC5F1-72D8-4545-8E3A-8109FDA35D23}" type="presOf" srcId="{2BDDBF59-2362-C64C-8E35-A8CE5B4CE76A}" destId="{AEA45D0D-01B1-F74A-BF28-7D1E4E521414}" srcOrd="1" destOrd="0" presId="urn:microsoft.com/office/officeart/2005/8/layout/list1"/>
    <dgm:cxn modelId="{44F7BEBF-D5BE-44DF-9D05-D02C99FB0949}" type="presOf" srcId="{72F7D469-5492-CF49-929A-9A9F87430A54}" destId="{38EF6494-44E4-418A-B966-5E58464F59BE}" srcOrd="0" destOrd="0" presId="urn:microsoft.com/office/officeart/2005/8/layout/list1"/>
    <dgm:cxn modelId="{E48205EE-316A-438D-80B5-CF0F487DBB7C}" type="presOf" srcId="{E7F2B8C0-D122-BC47-B89C-0F0F15D4518F}" destId="{0937E888-8A16-4DBB-9C81-66885C34F74F}" srcOrd="0" destOrd="1" presId="urn:microsoft.com/office/officeart/2005/8/layout/list1"/>
    <dgm:cxn modelId="{98260C58-7FDF-0E43-B9EA-E0F7E3A9E8AF}" type="presParOf" srcId="{17C13899-F167-A440-AAA1-C38CE140CA42}" destId="{4CA0C16A-1859-9C46-A7C3-88EC7817E2DE}" srcOrd="0" destOrd="0" presId="urn:microsoft.com/office/officeart/2005/8/layout/list1"/>
    <dgm:cxn modelId="{8777DDBD-FE21-534B-9F51-7D97806D1AD3}" type="presParOf" srcId="{4CA0C16A-1859-9C46-A7C3-88EC7817E2DE}" destId="{221A0B1D-DCEA-3341-9600-85D19187E418}" srcOrd="0" destOrd="0" presId="urn:microsoft.com/office/officeart/2005/8/layout/list1"/>
    <dgm:cxn modelId="{90744CB2-3086-6D47-98DB-3D3C3B5AEE07}" type="presParOf" srcId="{4CA0C16A-1859-9C46-A7C3-88EC7817E2DE}" destId="{AEA45D0D-01B1-F74A-BF28-7D1E4E521414}" srcOrd="1" destOrd="0" presId="urn:microsoft.com/office/officeart/2005/8/layout/list1"/>
    <dgm:cxn modelId="{C8681B92-B49F-C04C-9211-7BFD696006F9}" type="presParOf" srcId="{17C13899-F167-A440-AAA1-C38CE140CA42}" destId="{87A8E54C-5874-5045-A797-4BF4DEFEE786}" srcOrd="1" destOrd="0" presId="urn:microsoft.com/office/officeart/2005/8/layout/list1"/>
    <dgm:cxn modelId="{B534213B-E462-1942-93AD-13262CFE4329}" type="presParOf" srcId="{17C13899-F167-A440-AAA1-C38CE140CA42}" destId="{156797C6-CDBB-A74C-8901-C4C1DD795BA5}" srcOrd="2" destOrd="0" presId="urn:microsoft.com/office/officeart/2005/8/layout/list1"/>
    <dgm:cxn modelId="{7E8B109A-DE42-3B45-AD8E-E03C44F0C221}" type="presParOf" srcId="{17C13899-F167-A440-AAA1-C38CE140CA42}" destId="{74F19713-FA2D-034D-92E8-4B99076D542D}" srcOrd="3" destOrd="0" presId="urn:microsoft.com/office/officeart/2005/8/layout/list1"/>
    <dgm:cxn modelId="{1A17CA2B-0977-4B4F-9A49-721C745A0AA1}" type="presParOf" srcId="{17C13899-F167-A440-AAA1-C38CE140CA42}" destId="{78D90724-95B8-4EFA-984E-AF06D83C784D}" srcOrd="4" destOrd="0" presId="urn:microsoft.com/office/officeart/2005/8/layout/list1"/>
    <dgm:cxn modelId="{6A59A138-2224-4418-9603-8AC11EE48931}" type="presParOf" srcId="{78D90724-95B8-4EFA-984E-AF06D83C784D}" destId="{38EF6494-44E4-418A-B966-5E58464F59BE}" srcOrd="0" destOrd="0" presId="urn:microsoft.com/office/officeart/2005/8/layout/list1"/>
    <dgm:cxn modelId="{A724F4E9-6EDD-4EF0-89CF-51BDF53A5FE9}" type="presParOf" srcId="{78D90724-95B8-4EFA-984E-AF06D83C784D}" destId="{A8B2C751-86CE-4E41-8F77-CA96A53BDC5A}" srcOrd="1" destOrd="0" presId="urn:microsoft.com/office/officeart/2005/8/layout/list1"/>
    <dgm:cxn modelId="{70016451-434D-4DB0-9B6B-0FE257A24187}" type="presParOf" srcId="{17C13899-F167-A440-AAA1-C38CE140CA42}" destId="{15422D0A-5951-4E46-9647-5D009A5C1187}" srcOrd="5" destOrd="0" presId="urn:microsoft.com/office/officeart/2005/8/layout/list1"/>
    <dgm:cxn modelId="{4447ED17-7AAF-4B8F-BC37-3AC6FA2D8E90}" type="presParOf" srcId="{17C13899-F167-A440-AAA1-C38CE140CA42}" destId="{0937E888-8A16-4DBB-9C81-66885C34F74F}" srcOrd="6" destOrd="0" presId="urn:microsoft.com/office/officeart/2005/8/layout/list1"/>
    <dgm:cxn modelId="{F3F13BA9-14D4-4056-B6DC-0A4263415774}" type="presParOf" srcId="{17C13899-F167-A440-AAA1-C38CE140CA42}" destId="{06019055-3656-4699-8CA3-B3292BC007AE}" srcOrd="7" destOrd="0" presId="urn:microsoft.com/office/officeart/2005/8/layout/list1"/>
    <dgm:cxn modelId="{B7AF1119-62BC-8241-95EA-AC326252FCB7}" type="presParOf" srcId="{17C13899-F167-A440-AAA1-C38CE140CA42}" destId="{5E5DACB1-8320-7F48-9C0A-F6795E7740FB}" srcOrd="8" destOrd="0" presId="urn:microsoft.com/office/officeart/2005/8/layout/list1"/>
    <dgm:cxn modelId="{F5416F54-D183-D947-9772-DB46BB2F996B}" type="presParOf" srcId="{5E5DACB1-8320-7F48-9C0A-F6795E7740FB}" destId="{96DE6292-6D4A-6245-AEBF-1DEC94D85E82}" srcOrd="0" destOrd="0" presId="urn:microsoft.com/office/officeart/2005/8/layout/list1"/>
    <dgm:cxn modelId="{92DC28C2-6039-ED4D-8A89-95B4359F59BA}" type="presParOf" srcId="{5E5DACB1-8320-7F48-9C0A-F6795E7740FB}" destId="{65FB305B-6A44-5D4D-B230-424F1B7563A5}" srcOrd="1" destOrd="0" presId="urn:microsoft.com/office/officeart/2005/8/layout/list1"/>
    <dgm:cxn modelId="{D3C1F324-811B-3648-8D76-B96AAE7AABF3}" type="presParOf" srcId="{17C13899-F167-A440-AAA1-C38CE140CA42}" destId="{0FC57C04-F072-8B49-954C-E24B613B09FB}" srcOrd="9" destOrd="0" presId="urn:microsoft.com/office/officeart/2005/8/layout/list1"/>
    <dgm:cxn modelId="{7B810D5A-EBA0-5C41-93AC-F7381FB56576}" type="presParOf" srcId="{17C13899-F167-A440-AAA1-C38CE140CA42}" destId="{22E8A3BE-DA1A-CC43-8F40-AF1677419F3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A458829-A5AA-3B48-9BD3-E6A6D301D779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25A6B80-C95A-6D4A-9CAF-DCEECE3DB926}">
      <dgm:prSet custT="1"/>
      <dgm:spPr>
        <a:solidFill>
          <a:srgbClr val="504A36"/>
        </a:solidFill>
      </dgm:spPr>
      <dgm:t>
        <a:bodyPr/>
        <a:lstStyle/>
        <a:p>
          <a:pPr rtl="0"/>
          <a:r>
            <a:rPr lang="fr-FR" sz="2000" b="0" i="0" dirty="0" smtClean="0">
              <a:latin typeface="Comic Sans MS"/>
              <a:cs typeface="Comic Sans MS"/>
            </a:rPr>
            <a:t>L’accompagnement des consultations est une forme efficace d’enseignement :</a:t>
          </a:r>
          <a:endParaRPr lang="fr-FR" sz="2000" b="0" i="0" dirty="0">
            <a:latin typeface="Comic Sans MS"/>
            <a:cs typeface="Comic Sans MS"/>
          </a:endParaRPr>
        </a:p>
      </dgm:t>
    </dgm:pt>
    <dgm:pt modelId="{E68F2D8B-D35C-D24A-8EDA-2A3E8AC5D4FC}" type="parTrans" cxnId="{42677D9D-9E84-C045-9773-718FA601558D}">
      <dgm:prSet/>
      <dgm:spPr/>
      <dgm:t>
        <a:bodyPr/>
        <a:lstStyle/>
        <a:p>
          <a:endParaRPr lang="fr-FR"/>
        </a:p>
      </dgm:t>
    </dgm:pt>
    <dgm:pt modelId="{BB9C1F75-1D18-2A42-B2A5-D5F93D060B10}" type="sibTrans" cxnId="{42677D9D-9E84-C045-9773-718FA601558D}">
      <dgm:prSet/>
      <dgm:spPr/>
      <dgm:t>
        <a:bodyPr/>
        <a:lstStyle/>
        <a:p>
          <a:endParaRPr lang="fr-FR"/>
        </a:p>
      </dgm:t>
    </dgm:pt>
    <dgm:pt modelId="{3314F1DE-750C-BA4E-B43F-B07E26562B9F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fr-FR" sz="2000" b="0" i="0" dirty="0" smtClean="0">
              <a:latin typeface="Comic Sans MS"/>
              <a:cs typeface="Comic Sans MS"/>
            </a:rPr>
            <a:t>Enseignement complémentaire :</a:t>
          </a:r>
          <a:endParaRPr lang="fr-FR" sz="2000" b="0" i="0" dirty="0">
            <a:latin typeface="Comic Sans MS"/>
            <a:cs typeface="Comic Sans MS"/>
          </a:endParaRPr>
        </a:p>
      </dgm:t>
    </dgm:pt>
    <dgm:pt modelId="{C9985B53-A17A-F845-AEC1-764B2440C376}" type="parTrans" cxnId="{251CF39C-CE17-DA43-A8EA-C838290C491B}">
      <dgm:prSet/>
      <dgm:spPr/>
      <dgm:t>
        <a:bodyPr/>
        <a:lstStyle/>
        <a:p>
          <a:endParaRPr lang="fr-FR"/>
        </a:p>
      </dgm:t>
    </dgm:pt>
    <dgm:pt modelId="{CFE1AFC8-3242-3E4C-BCE5-166E386F2596}" type="sibTrans" cxnId="{251CF39C-CE17-DA43-A8EA-C838290C491B}">
      <dgm:prSet/>
      <dgm:spPr/>
      <dgm:t>
        <a:bodyPr/>
        <a:lstStyle/>
        <a:p>
          <a:endParaRPr lang="fr-FR"/>
        </a:p>
      </dgm:t>
    </dgm:pt>
    <dgm:pt modelId="{472852C8-3277-B04C-8E65-664464FE7338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fr-FR" sz="2000" b="0" i="0" dirty="0" smtClean="0">
              <a:latin typeface="Comic Sans MS"/>
              <a:cs typeface="Comic Sans MS"/>
            </a:rPr>
            <a:t>Trois « meetings » ont permis de faire le point en cours de mission :</a:t>
          </a:r>
          <a:endParaRPr lang="fr-FR" sz="2000" b="0" i="0" dirty="0">
            <a:latin typeface="Comic Sans MS"/>
            <a:cs typeface="Comic Sans MS"/>
          </a:endParaRPr>
        </a:p>
      </dgm:t>
    </dgm:pt>
    <dgm:pt modelId="{2E6A9263-4C68-0F4F-A482-577EFFEFB949}" type="parTrans" cxnId="{2639D2D7-9CFF-AC4F-B656-CC818BAF13EE}">
      <dgm:prSet/>
      <dgm:spPr/>
      <dgm:t>
        <a:bodyPr/>
        <a:lstStyle/>
        <a:p>
          <a:endParaRPr lang="fr-FR"/>
        </a:p>
      </dgm:t>
    </dgm:pt>
    <dgm:pt modelId="{773C50F4-9355-AE41-81E1-C07E93ADED05}" type="sibTrans" cxnId="{2639D2D7-9CFF-AC4F-B656-CC818BAF13EE}">
      <dgm:prSet/>
      <dgm:spPr/>
      <dgm:t>
        <a:bodyPr/>
        <a:lstStyle/>
        <a:p>
          <a:endParaRPr lang="fr-FR"/>
        </a:p>
      </dgm:t>
    </dgm:pt>
    <dgm:pt modelId="{85882394-35D2-DB47-9A23-4750FD512AD9}">
      <dgm:prSet/>
      <dgm:spPr/>
      <dgm:t>
        <a:bodyPr/>
        <a:lstStyle/>
        <a:p>
          <a:r>
            <a:rPr lang="fr-FR" dirty="0" smtClean="0"/>
            <a:t>Comparaison régulière des expériences, </a:t>
          </a:r>
          <a:endParaRPr lang="fr-FR" dirty="0"/>
        </a:p>
      </dgm:t>
    </dgm:pt>
    <dgm:pt modelId="{714E4555-61A6-0143-97B2-D40090D61030}" type="parTrans" cxnId="{4CF38F1D-59A9-E240-AC3F-58AD602E5DA2}">
      <dgm:prSet/>
      <dgm:spPr/>
      <dgm:t>
        <a:bodyPr/>
        <a:lstStyle/>
        <a:p>
          <a:endParaRPr lang="fr-FR"/>
        </a:p>
      </dgm:t>
    </dgm:pt>
    <dgm:pt modelId="{E8783E85-A518-2F4D-9482-639F5FA7A04E}" type="sibTrans" cxnId="{4CF38F1D-59A9-E240-AC3F-58AD602E5DA2}">
      <dgm:prSet/>
      <dgm:spPr/>
      <dgm:t>
        <a:bodyPr/>
        <a:lstStyle/>
        <a:p>
          <a:endParaRPr lang="fr-FR"/>
        </a:p>
      </dgm:t>
    </dgm:pt>
    <dgm:pt modelId="{EF1B4B2A-54B4-5543-B51D-9C3DB9B8F470}">
      <dgm:prSet/>
      <dgm:spPr/>
      <dgm:t>
        <a:bodyPr/>
        <a:lstStyle/>
        <a:p>
          <a:r>
            <a:rPr lang="fr-FR" dirty="0" smtClean="0"/>
            <a:t>Échanges fréquents avec celle ou celui qui fait l’examen</a:t>
          </a:r>
          <a:endParaRPr lang="fr-FR" dirty="0"/>
        </a:p>
      </dgm:t>
    </dgm:pt>
    <dgm:pt modelId="{92761A61-5831-EE45-A539-3C68CE02FB03}" type="parTrans" cxnId="{6680D3B1-FDEC-0A4C-8C0E-07127D5BD19A}">
      <dgm:prSet/>
      <dgm:spPr/>
      <dgm:t>
        <a:bodyPr/>
        <a:lstStyle/>
        <a:p>
          <a:endParaRPr lang="fr-FR"/>
        </a:p>
      </dgm:t>
    </dgm:pt>
    <dgm:pt modelId="{E26FD2D5-C239-9743-B5ED-60F2DE713F3B}" type="sibTrans" cxnId="{6680D3B1-FDEC-0A4C-8C0E-07127D5BD19A}">
      <dgm:prSet/>
      <dgm:spPr/>
      <dgm:t>
        <a:bodyPr/>
        <a:lstStyle/>
        <a:p>
          <a:endParaRPr lang="fr-FR"/>
        </a:p>
      </dgm:t>
    </dgm:pt>
    <dgm:pt modelId="{34F34054-649E-D94E-80F5-2CDD9A049F6B}">
      <dgm:prSet/>
      <dgm:spPr/>
      <dgm:t>
        <a:bodyPr/>
        <a:lstStyle/>
        <a:p>
          <a:r>
            <a:rPr lang="fr-FR" dirty="0" smtClean="0"/>
            <a:t>À proposer lors des missions suivantes</a:t>
          </a:r>
          <a:endParaRPr lang="fr-FR" dirty="0"/>
        </a:p>
      </dgm:t>
    </dgm:pt>
    <dgm:pt modelId="{D225D7D4-AC7D-4843-A6F5-1D5B14010A38}" type="parTrans" cxnId="{5DC72168-429E-5B41-A1A0-62E5C241B37C}">
      <dgm:prSet/>
      <dgm:spPr/>
      <dgm:t>
        <a:bodyPr/>
        <a:lstStyle/>
        <a:p>
          <a:endParaRPr lang="fr-FR"/>
        </a:p>
      </dgm:t>
    </dgm:pt>
    <dgm:pt modelId="{12B6B649-C40A-9A49-AEC0-F0F728D49E51}" type="sibTrans" cxnId="{5DC72168-429E-5B41-A1A0-62E5C241B37C}">
      <dgm:prSet/>
      <dgm:spPr/>
      <dgm:t>
        <a:bodyPr/>
        <a:lstStyle/>
        <a:p>
          <a:endParaRPr lang="fr-FR"/>
        </a:p>
      </dgm:t>
    </dgm:pt>
    <dgm:pt modelId="{8E06F0BC-3E3C-014A-B59D-F444A12496F8}">
      <dgm:prSet/>
      <dgm:spPr/>
      <dgm:t>
        <a:bodyPr/>
        <a:lstStyle/>
        <a:p>
          <a:r>
            <a:rPr lang="fr-FR" dirty="0" smtClean="0"/>
            <a:t>Centré sur les motifs les plus fréquents de consultations</a:t>
          </a:r>
          <a:endParaRPr lang="fr-FR" dirty="0"/>
        </a:p>
      </dgm:t>
    </dgm:pt>
    <dgm:pt modelId="{8448CC11-994D-E445-B2CD-371B74EE07E7}" type="parTrans" cxnId="{BF090A22-5930-1940-BC17-C60650733FA2}">
      <dgm:prSet/>
      <dgm:spPr/>
      <dgm:t>
        <a:bodyPr/>
        <a:lstStyle/>
        <a:p>
          <a:endParaRPr lang="fr-FR"/>
        </a:p>
      </dgm:t>
    </dgm:pt>
    <dgm:pt modelId="{B9D464C6-AE14-1743-8A8F-9E167B4C9462}" type="sibTrans" cxnId="{BF090A22-5930-1940-BC17-C60650733FA2}">
      <dgm:prSet/>
      <dgm:spPr/>
      <dgm:t>
        <a:bodyPr/>
        <a:lstStyle/>
        <a:p>
          <a:endParaRPr lang="fr-FR"/>
        </a:p>
      </dgm:t>
    </dgm:pt>
    <dgm:pt modelId="{BFEF4827-4F0F-704E-87F9-B7E0FDBE0CA7}">
      <dgm:prSet/>
      <dgm:spPr/>
      <dgm:t>
        <a:bodyPr/>
        <a:lstStyle/>
        <a:p>
          <a:r>
            <a:rPr lang="fr-FR" dirty="0" smtClean="0"/>
            <a:t>3 juin avec les </a:t>
          </a:r>
          <a:r>
            <a:rPr lang="fr-FR" dirty="0" err="1" smtClean="0"/>
            <a:t>Drs</a:t>
          </a:r>
          <a:r>
            <a:rPr lang="fr-FR" dirty="0" smtClean="0"/>
            <a:t> </a:t>
          </a:r>
          <a:r>
            <a:rPr lang="fr-FR" dirty="0" err="1" smtClean="0"/>
            <a:t>Satish</a:t>
          </a:r>
          <a:r>
            <a:rPr lang="fr-FR" dirty="0" smtClean="0"/>
            <a:t> et </a:t>
          </a:r>
          <a:r>
            <a:rPr lang="fr-FR" dirty="0" err="1" smtClean="0"/>
            <a:t>Mallick</a:t>
          </a:r>
          <a:endParaRPr lang="fr-FR" dirty="0"/>
        </a:p>
      </dgm:t>
    </dgm:pt>
    <dgm:pt modelId="{8DA23D28-4469-C94C-B049-88E704003EEC}" type="parTrans" cxnId="{B30AF592-0C6C-604C-B1C4-FC53A0B37CE6}">
      <dgm:prSet/>
      <dgm:spPr/>
      <dgm:t>
        <a:bodyPr/>
        <a:lstStyle/>
        <a:p>
          <a:endParaRPr lang="fr-FR"/>
        </a:p>
      </dgm:t>
    </dgm:pt>
    <dgm:pt modelId="{5B11FF9F-E96A-D24C-A761-948C51ED5F7C}" type="sibTrans" cxnId="{B30AF592-0C6C-604C-B1C4-FC53A0B37CE6}">
      <dgm:prSet/>
      <dgm:spPr/>
      <dgm:t>
        <a:bodyPr/>
        <a:lstStyle/>
        <a:p>
          <a:endParaRPr lang="fr-FR"/>
        </a:p>
      </dgm:t>
    </dgm:pt>
    <dgm:pt modelId="{3D3BAB9B-25E8-AB4A-B85B-D8F101544F8C}">
      <dgm:prSet/>
      <dgm:spPr/>
      <dgm:t>
        <a:bodyPr/>
        <a:lstStyle/>
        <a:p>
          <a:r>
            <a:rPr lang="fr-FR" dirty="0" smtClean="0"/>
            <a:t>4 juin avec le Dr </a:t>
          </a:r>
          <a:r>
            <a:rPr lang="fr-FR" dirty="0" err="1" smtClean="0"/>
            <a:t>Satish</a:t>
          </a:r>
          <a:r>
            <a:rPr lang="fr-FR" dirty="0" smtClean="0"/>
            <a:t> et </a:t>
          </a:r>
          <a:r>
            <a:rPr lang="fr-FR" dirty="0" err="1" smtClean="0"/>
            <a:t>Sarita</a:t>
          </a:r>
          <a:endParaRPr lang="fr-FR" dirty="0"/>
        </a:p>
      </dgm:t>
    </dgm:pt>
    <dgm:pt modelId="{88F80649-02F5-2043-BCA4-17B235E63B67}" type="parTrans" cxnId="{6C2B57E9-F359-F04B-A293-E96455723A0C}">
      <dgm:prSet/>
      <dgm:spPr/>
      <dgm:t>
        <a:bodyPr/>
        <a:lstStyle/>
        <a:p>
          <a:endParaRPr lang="fr-FR"/>
        </a:p>
      </dgm:t>
    </dgm:pt>
    <dgm:pt modelId="{DDEB1088-7A7A-864A-B111-D09E0C99573D}" type="sibTrans" cxnId="{6C2B57E9-F359-F04B-A293-E96455723A0C}">
      <dgm:prSet/>
      <dgm:spPr/>
      <dgm:t>
        <a:bodyPr/>
        <a:lstStyle/>
        <a:p>
          <a:endParaRPr lang="fr-FR"/>
        </a:p>
      </dgm:t>
    </dgm:pt>
    <dgm:pt modelId="{084652FC-C791-B648-A64D-CF17CC016241}">
      <dgm:prSet/>
      <dgm:spPr/>
      <dgm:t>
        <a:bodyPr/>
        <a:lstStyle/>
        <a:p>
          <a:r>
            <a:rPr lang="fr-FR" dirty="0" smtClean="0"/>
            <a:t>Puis avec les sages femmes</a:t>
          </a:r>
          <a:endParaRPr lang="fr-FR" dirty="0"/>
        </a:p>
      </dgm:t>
    </dgm:pt>
    <dgm:pt modelId="{3FAEAB72-42C9-A04F-8AAB-E7B9F5F0BF41}" type="parTrans" cxnId="{8B587896-FC13-EB41-9B3F-D4380E07EF91}">
      <dgm:prSet/>
      <dgm:spPr/>
      <dgm:t>
        <a:bodyPr/>
        <a:lstStyle/>
        <a:p>
          <a:endParaRPr lang="fr-FR"/>
        </a:p>
      </dgm:t>
    </dgm:pt>
    <dgm:pt modelId="{09976661-48BF-3F41-9ADF-2778203D2155}" type="sibTrans" cxnId="{8B587896-FC13-EB41-9B3F-D4380E07EF91}">
      <dgm:prSet/>
      <dgm:spPr/>
      <dgm:t>
        <a:bodyPr/>
        <a:lstStyle/>
        <a:p>
          <a:endParaRPr lang="fr-FR"/>
        </a:p>
      </dgm:t>
    </dgm:pt>
    <dgm:pt modelId="{C6FD4358-96D8-4D48-9A34-EFA1886F7C25}" type="pres">
      <dgm:prSet presAssocID="{4A458829-A5AA-3B48-9BD3-E6A6D301D77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B0DDAF-C099-4944-B0CF-A7E3B5829CC3}" type="pres">
      <dgm:prSet presAssocID="{A25A6B80-C95A-6D4A-9CAF-DCEECE3DB926}" presName="parentLin" presStyleCnt="0"/>
      <dgm:spPr/>
    </dgm:pt>
    <dgm:pt modelId="{25A39A5D-5DD5-0F40-A236-2FD40DD56D65}" type="pres">
      <dgm:prSet presAssocID="{A25A6B80-C95A-6D4A-9CAF-DCEECE3DB926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69D84F3F-41CE-9E4D-9DC3-E9642BDBB63E}" type="pres">
      <dgm:prSet presAssocID="{A25A6B80-C95A-6D4A-9CAF-DCEECE3DB926}" presName="parentText" presStyleLbl="node1" presStyleIdx="0" presStyleCnt="3" custScaleX="10357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E62D97-1D67-A243-A664-73C6B56A3A4D}" type="pres">
      <dgm:prSet presAssocID="{A25A6B80-C95A-6D4A-9CAF-DCEECE3DB926}" presName="negativeSpace" presStyleCnt="0"/>
      <dgm:spPr/>
    </dgm:pt>
    <dgm:pt modelId="{E962AE7E-967B-F843-80C5-49964FC4BD46}" type="pres">
      <dgm:prSet presAssocID="{A25A6B80-C95A-6D4A-9CAF-DCEECE3DB92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AEF372-A7AF-BA4D-B63E-2127B9F9AACB}" type="pres">
      <dgm:prSet presAssocID="{BB9C1F75-1D18-2A42-B2A5-D5F93D060B10}" presName="spaceBetweenRectangles" presStyleCnt="0"/>
      <dgm:spPr/>
    </dgm:pt>
    <dgm:pt modelId="{1FF41A57-1E02-314B-8AE3-E69981038B9E}" type="pres">
      <dgm:prSet presAssocID="{3314F1DE-750C-BA4E-B43F-B07E26562B9F}" presName="parentLin" presStyleCnt="0"/>
      <dgm:spPr/>
    </dgm:pt>
    <dgm:pt modelId="{C6E4701B-5C20-D94D-ACEE-DEE1F3C69D80}" type="pres">
      <dgm:prSet presAssocID="{3314F1DE-750C-BA4E-B43F-B07E26562B9F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06381F78-4183-1F4E-9F54-8A5BC7FB42D4}" type="pres">
      <dgm:prSet presAssocID="{3314F1DE-750C-BA4E-B43F-B07E26562B9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175845-A476-7D43-BC2E-01FA30F300D8}" type="pres">
      <dgm:prSet presAssocID="{3314F1DE-750C-BA4E-B43F-B07E26562B9F}" presName="negativeSpace" presStyleCnt="0"/>
      <dgm:spPr/>
    </dgm:pt>
    <dgm:pt modelId="{C63CB7FD-6C86-CE46-8199-260636A04220}" type="pres">
      <dgm:prSet presAssocID="{3314F1DE-750C-BA4E-B43F-B07E26562B9F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2D4019-425A-C440-92D6-6E487390B50F}" type="pres">
      <dgm:prSet presAssocID="{CFE1AFC8-3242-3E4C-BCE5-166E386F2596}" presName="spaceBetweenRectangles" presStyleCnt="0"/>
      <dgm:spPr/>
    </dgm:pt>
    <dgm:pt modelId="{E7A00E43-9103-A143-A504-0DEFA976DEF1}" type="pres">
      <dgm:prSet presAssocID="{472852C8-3277-B04C-8E65-664464FE7338}" presName="parentLin" presStyleCnt="0"/>
      <dgm:spPr/>
    </dgm:pt>
    <dgm:pt modelId="{3CAF2EB5-3479-FC4E-9B67-599FD51C21BF}" type="pres">
      <dgm:prSet presAssocID="{472852C8-3277-B04C-8E65-664464FE7338}" presName="parentLeftMargin" presStyleLbl="node1" presStyleIdx="1" presStyleCnt="3"/>
      <dgm:spPr/>
      <dgm:t>
        <a:bodyPr/>
        <a:lstStyle/>
        <a:p>
          <a:endParaRPr lang="fr-FR"/>
        </a:p>
      </dgm:t>
    </dgm:pt>
    <dgm:pt modelId="{309175DF-E241-734C-B100-CC3FC0A06954}" type="pres">
      <dgm:prSet presAssocID="{472852C8-3277-B04C-8E65-664464FE733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4FC529-B8EF-BA48-AF82-82F20AA92DF1}" type="pres">
      <dgm:prSet presAssocID="{472852C8-3277-B04C-8E65-664464FE7338}" presName="negativeSpace" presStyleCnt="0"/>
      <dgm:spPr/>
    </dgm:pt>
    <dgm:pt modelId="{127427CE-23BB-0746-9141-65F587035C03}" type="pres">
      <dgm:prSet presAssocID="{472852C8-3277-B04C-8E65-664464FE733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E476292-58BB-CA4A-B221-B7465185B4E9}" type="presOf" srcId="{472852C8-3277-B04C-8E65-664464FE7338}" destId="{309175DF-E241-734C-B100-CC3FC0A06954}" srcOrd="1" destOrd="0" presId="urn:microsoft.com/office/officeart/2005/8/layout/list1"/>
    <dgm:cxn modelId="{251CF39C-CE17-DA43-A8EA-C838290C491B}" srcId="{4A458829-A5AA-3B48-9BD3-E6A6D301D779}" destId="{3314F1DE-750C-BA4E-B43F-B07E26562B9F}" srcOrd="1" destOrd="0" parTransId="{C9985B53-A17A-F845-AEC1-764B2440C376}" sibTransId="{CFE1AFC8-3242-3E4C-BCE5-166E386F2596}"/>
    <dgm:cxn modelId="{5DC72168-429E-5B41-A1A0-62E5C241B37C}" srcId="{3314F1DE-750C-BA4E-B43F-B07E26562B9F}" destId="{34F34054-649E-D94E-80F5-2CDD9A049F6B}" srcOrd="0" destOrd="0" parTransId="{D225D7D4-AC7D-4843-A6F5-1D5B14010A38}" sibTransId="{12B6B649-C40A-9A49-AEC0-F0F728D49E51}"/>
    <dgm:cxn modelId="{42677D9D-9E84-C045-9773-718FA601558D}" srcId="{4A458829-A5AA-3B48-9BD3-E6A6D301D779}" destId="{A25A6B80-C95A-6D4A-9CAF-DCEECE3DB926}" srcOrd="0" destOrd="0" parTransId="{E68F2D8B-D35C-D24A-8EDA-2A3E8AC5D4FC}" sibTransId="{BB9C1F75-1D18-2A42-B2A5-D5F93D060B10}"/>
    <dgm:cxn modelId="{8B587896-FC13-EB41-9B3F-D4380E07EF91}" srcId="{472852C8-3277-B04C-8E65-664464FE7338}" destId="{084652FC-C791-B648-A64D-CF17CC016241}" srcOrd="2" destOrd="0" parTransId="{3FAEAB72-42C9-A04F-8AAB-E7B9F5F0BF41}" sibTransId="{09976661-48BF-3F41-9ADF-2778203D2155}"/>
    <dgm:cxn modelId="{6680D3B1-FDEC-0A4C-8C0E-07127D5BD19A}" srcId="{A25A6B80-C95A-6D4A-9CAF-DCEECE3DB926}" destId="{EF1B4B2A-54B4-5543-B51D-9C3DB9B8F470}" srcOrd="1" destOrd="0" parTransId="{92761A61-5831-EE45-A539-3C68CE02FB03}" sibTransId="{E26FD2D5-C239-9743-B5ED-60F2DE713F3B}"/>
    <dgm:cxn modelId="{F744DC86-67E9-AF40-8F33-4A95A35B5994}" type="presOf" srcId="{472852C8-3277-B04C-8E65-664464FE7338}" destId="{3CAF2EB5-3479-FC4E-9B67-599FD51C21BF}" srcOrd="0" destOrd="0" presId="urn:microsoft.com/office/officeart/2005/8/layout/list1"/>
    <dgm:cxn modelId="{6C2B57E9-F359-F04B-A293-E96455723A0C}" srcId="{472852C8-3277-B04C-8E65-664464FE7338}" destId="{3D3BAB9B-25E8-AB4A-B85B-D8F101544F8C}" srcOrd="1" destOrd="0" parTransId="{88F80649-02F5-2043-BCA4-17B235E63B67}" sibTransId="{DDEB1088-7A7A-864A-B111-D09E0C99573D}"/>
    <dgm:cxn modelId="{7CE59F94-3928-FB4F-890F-70E80D68BA58}" type="presOf" srcId="{A25A6B80-C95A-6D4A-9CAF-DCEECE3DB926}" destId="{25A39A5D-5DD5-0F40-A236-2FD40DD56D65}" srcOrd="0" destOrd="0" presId="urn:microsoft.com/office/officeart/2005/8/layout/list1"/>
    <dgm:cxn modelId="{6040160C-C99D-4646-B070-BAACEA7F9D3B}" type="presOf" srcId="{34F34054-649E-D94E-80F5-2CDD9A049F6B}" destId="{C63CB7FD-6C86-CE46-8199-260636A04220}" srcOrd="0" destOrd="0" presId="urn:microsoft.com/office/officeart/2005/8/layout/list1"/>
    <dgm:cxn modelId="{5D7B67D7-3966-4148-8D05-6B27FE79240B}" type="presOf" srcId="{4A458829-A5AA-3B48-9BD3-E6A6D301D779}" destId="{C6FD4358-96D8-4D48-9A34-EFA1886F7C25}" srcOrd="0" destOrd="0" presId="urn:microsoft.com/office/officeart/2005/8/layout/list1"/>
    <dgm:cxn modelId="{A562822A-D60D-6247-A7EF-A64A6A2832DC}" type="presOf" srcId="{084652FC-C791-B648-A64D-CF17CC016241}" destId="{127427CE-23BB-0746-9141-65F587035C03}" srcOrd="0" destOrd="2" presId="urn:microsoft.com/office/officeart/2005/8/layout/list1"/>
    <dgm:cxn modelId="{9D9601CC-C27C-BF4F-BD7A-13529E333463}" type="presOf" srcId="{85882394-35D2-DB47-9A23-4750FD512AD9}" destId="{E962AE7E-967B-F843-80C5-49964FC4BD46}" srcOrd="0" destOrd="0" presId="urn:microsoft.com/office/officeart/2005/8/layout/list1"/>
    <dgm:cxn modelId="{2639D2D7-9CFF-AC4F-B656-CC818BAF13EE}" srcId="{4A458829-A5AA-3B48-9BD3-E6A6D301D779}" destId="{472852C8-3277-B04C-8E65-664464FE7338}" srcOrd="2" destOrd="0" parTransId="{2E6A9263-4C68-0F4F-A482-577EFFEFB949}" sibTransId="{773C50F4-9355-AE41-81E1-C07E93ADED05}"/>
    <dgm:cxn modelId="{4CF38F1D-59A9-E240-AC3F-58AD602E5DA2}" srcId="{A25A6B80-C95A-6D4A-9CAF-DCEECE3DB926}" destId="{85882394-35D2-DB47-9A23-4750FD512AD9}" srcOrd="0" destOrd="0" parTransId="{714E4555-61A6-0143-97B2-D40090D61030}" sibTransId="{E8783E85-A518-2F4D-9482-639F5FA7A04E}"/>
    <dgm:cxn modelId="{F371731D-1736-EB4F-9B9B-D3480ADCD4F6}" type="presOf" srcId="{3314F1DE-750C-BA4E-B43F-B07E26562B9F}" destId="{06381F78-4183-1F4E-9F54-8A5BC7FB42D4}" srcOrd="1" destOrd="0" presId="urn:microsoft.com/office/officeart/2005/8/layout/list1"/>
    <dgm:cxn modelId="{BF090A22-5930-1940-BC17-C60650733FA2}" srcId="{3314F1DE-750C-BA4E-B43F-B07E26562B9F}" destId="{8E06F0BC-3E3C-014A-B59D-F444A12496F8}" srcOrd="1" destOrd="0" parTransId="{8448CC11-994D-E445-B2CD-371B74EE07E7}" sibTransId="{B9D464C6-AE14-1743-8A8F-9E167B4C9462}"/>
    <dgm:cxn modelId="{B30AF592-0C6C-604C-B1C4-FC53A0B37CE6}" srcId="{472852C8-3277-B04C-8E65-664464FE7338}" destId="{BFEF4827-4F0F-704E-87F9-B7E0FDBE0CA7}" srcOrd="0" destOrd="0" parTransId="{8DA23D28-4469-C94C-B049-88E704003EEC}" sibTransId="{5B11FF9F-E96A-D24C-A761-948C51ED5F7C}"/>
    <dgm:cxn modelId="{30BA105B-CE5B-D241-BD9C-6C2188F7568E}" type="presOf" srcId="{BFEF4827-4F0F-704E-87F9-B7E0FDBE0CA7}" destId="{127427CE-23BB-0746-9141-65F587035C03}" srcOrd="0" destOrd="0" presId="urn:microsoft.com/office/officeart/2005/8/layout/list1"/>
    <dgm:cxn modelId="{16C5EA3E-844B-7C4B-9D18-8218AC4879DD}" type="presOf" srcId="{8E06F0BC-3E3C-014A-B59D-F444A12496F8}" destId="{C63CB7FD-6C86-CE46-8199-260636A04220}" srcOrd="0" destOrd="1" presId="urn:microsoft.com/office/officeart/2005/8/layout/list1"/>
    <dgm:cxn modelId="{D4CAAB12-1942-B54B-A0A2-5017E595D638}" type="presOf" srcId="{3314F1DE-750C-BA4E-B43F-B07E26562B9F}" destId="{C6E4701B-5C20-D94D-ACEE-DEE1F3C69D80}" srcOrd="0" destOrd="0" presId="urn:microsoft.com/office/officeart/2005/8/layout/list1"/>
    <dgm:cxn modelId="{0695B8F3-B808-DD45-A56F-43BC3983A678}" type="presOf" srcId="{3D3BAB9B-25E8-AB4A-B85B-D8F101544F8C}" destId="{127427CE-23BB-0746-9141-65F587035C03}" srcOrd="0" destOrd="1" presId="urn:microsoft.com/office/officeart/2005/8/layout/list1"/>
    <dgm:cxn modelId="{BDF07AEB-ABDC-074F-8840-3404781CF821}" type="presOf" srcId="{EF1B4B2A-54B4-5543-B51D-9C3DB9B8F470}" destId="{E962AE7E-967B-F843-80C5-49964FC4BD46}" srcOrd="0" destOrd="1" presId="urn:microsoft.com/office/officeart/2005/8/layout/list1"/>
    <dgm:cxn modelId="{E7D98223-A738-0C45-9C77-1064D11A857C}" type="presOf" srcId="{A25A6B80-C95A-6D4A-9CAF-DCEECE3DB926}" destId="{69D84F3F-41CE-9E4D-9DC3-E9642BDBB63E}" srcOrd="1" destOrd="0" presId="urn:microsoft.com/office/officeart/2005/8/layout/list1"/>
    <dgm:cxn modelId="{FC7B4125-4E86-9B48-B748-3C25A836DD7A}" type="presParOf" srcId="{C6FD4358-96D8-4D48-9A34-EFA1886F7C25}" destId="{75B0DDAF-C099-4944-B0CF-A7E3B5829CC3}" srcOrd="0" destOrd="0" presId="urn:microsoft.com/office/officeart/2005/8/layout/list1"/>
    <dgm:cxn modelId="{3000D1D8-4657-E644-89D5-63EDC514780D}" type="presParOf" srcId="{75B0DDAF-C099-4944-B0CF-A7E3B5829CC3}" destId="{25A39A5D-5DD5-0F40-A236-2FD40DD56D65}" srcOrd="0" destOrd="0" presId="urn:microsoft.com/office/officeart/2005/8/layout/list1"/>
    <dgm:cxn modelId="{F9600A1C-FF05-4040-A7F9-C368003C8242}" type="presParOf" srcId="{75B0DDAF-C099-4944-B0CF-A7E3B5829CC3}" destId="{69D84F3F-41CE-9E4D-9DC3-E9642BDBB63E}" srcOrd="1" destOrd="0" presId="urn:microsoft.com/office/officeart/2005/8/layout/list1"/>
    <dgm:cxn modelId="{1623BF9F-3ABE-4546-BBF8-A36C05D2B4D0}" type="presParOf" srcId="{C6FD4358-96D8-4D48-9A34-EFA1886F7C25}" destId="{D7E62D97-1D67-A243-A664-73C6B56A3A4D}" srcOrd="1" destOrd="0" presId="urn:microsoft.com/office/officeart/2005/8/layout/list1"/>
    <dgm:cxn modelId="{12CE70F0-3E28-4047-93A0-6C004082556C}" type="presParOf" srcId="{C6FD4358-96D8-4D48-9A34-EFA1886F7C25}" destId="{E962AE7E-967B-F843-80C5-49964FC4BD46}" srcOrd="2" destOrd="0" presId="urn:microsoft.com/office/officeart/2005/8/layout/list1"/>
    <dgm:cxn modelId="{6A8D5DB0-AAB7-CC49-A30E-5382B445EEEE}" type="presParOf" srcId="{C6FD4358-96D8-4D48-9A34-EFA1886F7C25}" destId="{9CAEF372-A7AF-BA4D-B63E-2127B9F9AACB}" srcOrd="3" destOrd="0" presId="urn:microsoft.com/office/officeart/2005/8/layout/list1"/>
    <dgm:cxn modelId="{798E0348-0ADE-E442-8888-57D1A5EF51E7}" type="presParOf" srcId="{C6FD4358-96D8-4D48-9A34-EFA1886F7C25}" destId="{1FF41A57-1E02-314B-8AE3-E69981038B9E}" srcOrd="4" destOrd="0" presId="urn:microsoft.com/office/officeart/2005/8/layout/list1"/>
    <dgm:cxn modelId="{C9F43A7B-1CDC-334A-9A28-991F9493063F}" type="presParOf" srcId="{1FF41A57-1E02-314B-8AE3-E69981038B9E}" destId="{C6E4701B-5C20-D94D-ACEE-DEE1F3C69D80}" srcOrd="0" destOrd="0" presId="urn:microsoft.com/office/officeart/2005/8/layout/list1"/>
    <dgm:cxn modelId="{E60E78A4-E384-9E4F-B2FC-D10C4EA7E947}" type="presParOf" srcId="{1FF41A57-1E02-314B-8AE3-E69981038B9E}" destId="{06381F78-4183-1F4E-9F54-8A5BC7FB42D4}" srcOrd="1" destOrd="0" presId="urn:microsoft.com/office/officeart/2005/8/layout/list1"/>
    <dgm:cxn modelId="{E7E68B7B-7C1E-6941-98C6-DCD5E4CFFCA2}" type="presParOf" srcId="{C6FD4358-96D8-4D48-9A34-EFA1886F7C25}" destId="{5F175845-A476-7D43-BC2E-01FA30F300D8}" srcOrd="5" destOrd="0" presId="urn:microsoft.com/office/officeart/2005/8/layout/list1"/>
    <dgm:cxn modelId="{B56E6F48-7F85-634E-B272-0BB4A14ACEF5}" type="presParOf" srcId="{C6FD4358-96D8-4D48-9A34-EFA1886F7C25}" destId="{C63CB7FD-6C86-CE46-8199-260636A04220}" srcOrd="6" destOrd="0" presId="urn:microsoft.com/office/officeart/2005/8/layout/list1"/>
    <dgm:cxn modelId="{6B9A5286-56D0-F141-AA4B-FED65A0BA9EA}" type="presParOf" srcId="{C6FD4358-96D8-4D48-9A34-EFA1886F7C25}" destId="{B92D4019-425A-C440-92D6-6E487390B50F}" srcOrd="7" destOrd="0" presId="urn:microsoft.com/office/officeart/2005/8/layout/list1"/>
    <dgm:cxn modelId="{EB2C4362-3F1B-D046-A69C-702DFA868E70}" type="presParOf" srcId="{C6FD4358-96D8-4D48-9A34-EFA1886F7C25}" destId="{E7A00E43-9103-A143-A504-0DEFA976DEF1}" srcOrd="8" destOrd="0" presId="urn:microsoft.com/office/officeart/2005/8/layout/list1"/>
    <dgm:cxn modelId="{01DEE6C8-39B8-C047-93BE-568B9FC4683A}" type="presParOf" srcId="{E7A00E43-9103-A143-A504-0DEFA976DEF1}" destId="{3CAF2EB5-3479-FC4E-9B67-599FD51C21BF}" srcOrd="0" destOrd="0" presId="urn:microsoft.com/office/officeart/2005/8/layout/list1"/>
    <dgm:cxn modelId="{05F4F285-4196-8949-8B61-F2F47AC8CE54}" type="presParOf" srcId="{E7A00E43-9103-A143-A504-0DEFA976DEF1}" destId="{309175DF-E241-734C-B100-CC3FC0A06954}" srcOrd="1" destOrd="0" presId="urn:microsoft.com/office/officeart/2005/8/layout/list1"/>
    <dgm:cxn modelId="{5B388D0C-2D37-924D-B101-50D89F6B998A}" type="presParOf" srcId="{C6FD4358-96D8-4D48-9A34-EFA1886F7C25}" destId="{FC4FC529-B8EF-BA48-AF82-82F20AA92DF1}" srcOrd="9" destOrd="0" presId="urn:microsoft.com/office/officeart/2005/8/layout/list1"/>
    <dgm:cxn modelId="{9979B3B9-3074-BF4D-9716-65775CF1B3F7}" type="presParOf" srcId="{C6FD4358-96D8-4D48-9A34-EFA1886F7C25}" destId="{127427CE-23BB-0746-9141-65F587035C0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050A5B5-F393-D44D-8881-A0154E23057E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A8B2796-BD35-5144-A423-D70BBF9A6EA1}">
      <dgm:prSet custT="1"/>
      <dgm:spPr>
        <a:solidFill>
          <a:srgbClr val="504A36"/>
        </a:solidFill>
      </dgm:spPr>
      <dgm:t>
        <a:bodyPr/>
        <a:lstStyle/>
        <a:p>
          <a:pPr rtl="0"/>
          <a:r>
            <a:rPr lang="fr-FR" sz="1800" b="0" dirty="0" smtClean="0">
              <a:latin typeface="Comic Sans MS"/>
              <a:cs typeface="Comic Sans MS"/>
            </a:rPr>
            <a:t> en anglais , remises et commentées au Dr </a:t>
          </a:r>
          <a:r>
            <a:rPr lang="fr-FR" sz="1800" b="0" dirty="0" err="1" smtClean="0">
              <a:latin typeface="Comic Sans MS"/>
              <a:cs typeface="Comic Sans MS"/>
            </a:rPr>
            <a:t>Satish</a:t>
          </a:r>
          <a:r>
            <a:rPr lang="fr-FR" sz="1800" b="0" dirty="0" smtClean="0">
              <a:latin typeface="Comic Sans MS"/>
              <a:cs typeface="Comic Sans MS"/>
            </a:rPr>
            <a:t> et à chacune des participantes:</a:t>
          </a:r>
          <a:endParaRPr lang="fr-FR" sz="1800" b="0" dirty="0">
            <a:latin typeface="Comic Sans MS"/>
            <a:cs typeface="Comic Sans MS"/>
          </a:endParaRPr>
        </a:p>
      </dgm:t>
    </dgm:pt>
    <dgm:pt modelId="{EE2896DF-7E56-DF4A-89C8-0F0F39F0CFE9}" type="parTrans" cxnId="{502D373A-1022-A249-9889-C6DA6ADE3DC8}">
      <dgm:prSet/>
      <dgm:spPr/>
      <dgm:t>
        <a:bodyPr/>
        <a:lstStyle/>
        <a:p>
          <a:endParaRPr lang="fr-FR"/>
        </a:p>
      </dgm:t>
    </dgm:pt>
    <dgm:pt modelId="{85133D2D-12EA-DF40-A188-0949D3FDC4BB}" type="sibTrans" cxnId="{502D373A-1022-A249-9889-C6DA6ADE3DC8}">
      <dgm:prSet/>
      <dgm:spPr/>
      <dgm:t>
        <a:bodyPr/>
        <a:lstStyle/>
        <a:p>
          <a:endParaRPr lang="fr-FR"/>
        </a:p>
      </dgm:t>
    </dgm:pt>
    <dgm:pt modelId="{D00E8FE6-BC8D-6E45-8914-8EE3F692E7D5}">
      <dgm:prSet custT="1"/>
      <dgm:spPr/>
      <dgm:t>
        <a:bodyPr/>
        <a:lstStyle/>
        <a:p>
          <a:pPr rtl="0"/>
          <a:r>
            <a:rPr lang="fr-FR" sz="1800" dirty="0" smtClean="0">
              <a:latin typeface="Comic Sans MS"/>
              <a:cs typeface="Comic Sans MS"/>
            </a:rPr>
            <a:t>1) dossier type de gynécologie (GYN file).</a:t>
          </a:r>
          <a:endParaRPr lang="fr-FR" sz="1800" dirty="0">
            <a:latin typeface="Comic Sans MS"/>
            <a:cs typeface="Comic Sans MS"/>
          </a:endParaRPr>
        </a:p>
      </dgm:t>
    </dgm:pt>
    <dgm:pt modelId="{D8967465-EA6C-4342-8781-3728B8A22411}" type="parTrans" cxnId="{A3D5035A-E01C-B148-A9FF-353B3B731642}">
      <dgm:prSet/>
      <dgm:spPr/>
      <dgm:t>
        <a:bodyPr/>
        <a:lstStyle/>
        <a:p>
          <a:endParaRPr lang="fr-FR"/>
        </a:p>
      </dgm:t>
    </dgm:pt>
    <dgm:pt modelId="{53801A4B-37C1-7043-A2A4-C13766B8B669}" type="sibTrans" cxnId="{A3D5035A-E01C-B148-A9FF-353B3B731642}">
      <dgm:prSet/>
      <dgm:spPr/>
      <dgm:t>
        <a:bodyPr/>
        <a:lstStyle/>
        <a:p>
          <a:endParaRPr lang="fr-FR"/>
        </a:p>
      </dgm:t>
    </dgm:pt>
    <dgm:pt modelId="{7A241D1B-BB80-364C-AAED-B106D1F4E0FE}">
      <dgm:prSet custT="1"/>
      <dgm:spPr/>
      <dgm:t>
        <a:bodyPr/>
        <a:lstStyle/>
        <a:p>
          <a:pPr rtl="0"/>
          <a:r>
            <a:rPr lang="fr-FR" sz="1800" dirty="0" smtClean="0">
              <a:latin typeface="Comic Sans MS"/>
              <a:cs typeface="Comic Sans MS"/>
            </a:rPr>
            <a:t>2) organisation choisie en commun, pour les consultations (ORGANISATION OF GYN)</a:t>
          </a:r>
          <a:endParaRPr lang="fr-FR" sz="1800" dirty="0">
            <a:latin typeface="Comic Sans MS"/>
            <a:cs typeface="Comic Sans MS"/>
          </a:endParaRPr>
        </a:p>
      </dgm:t>
    </dgm:pt>
    <dgm:pt modelId="{B28BCBCC-31F8-7F4B-AC79-F9302CB4324D}" type="parTrans" cxnId="{2918D00A-68C4-6A4B-83D9-9109C66BDD93}">
      <dgm:prSet/>
      <dgm:spPr/>
      <dgm:t>
        <a:bodyPr/>
        <a:lstStyle/>
        <a:p>
          <a:endParaRPr lang="fr-FR"/>
        </a:p>
      </dgm:t>
    </dgm:pt>
    <dgm:pt modelId="{9AE21B31-113F-EB42-A68D-98A192422E92}" type="sibTrans" cxnId="{2918D00A-68C4-6A4B-83D9-9109C66BDD93}">
      <dgm:prSet/>
      <dgm:spPr/>
      <dgm:t>
        <a:bodyPr/>
        <a:lstStyle/>
        <a:p>
          <a:endParaRPr lang="fr-FR"/>
        </a:p>
      </dgm:t>
    </dgm:pt>
    <dgm:pt modelId="{2AAD98BE-74AB-BA43-BA07-E2DE19AF2E58}">
      <dgm:prSet custT="1"/>
      <dgm:spPr/>
      <dgm:t>
        <a:bodyPr/>
        <a:lstStyle/>
        <a:p>
          <a:pPr rtl="0"/>
          <a:r>
            <a:rPr lang="fr-FR" sz="1800" dirty="0" smtClean="0">
              <a:latin typeface="Comic Sans MS"/>
              <a:cs typeface="Comic Sans MS"/>
            </a:rPr>
            <a:t>3) protocole  de désinfection-nettoyage des instruments (PREPARATION OF CS),  </a:t>
          </a:r>
          <a:endParaRPr lang="fr-FR" sz="1800" dirty="0">
            <a:latin typeface="Comic Sans MS"/>
            <a:cs typeface="Comic Sans MS"/>
          </a:endParaRPr>
        </a:p>
      </dgm:t>
    </dgm:pt>
    <dgm:pt modelId="{DF65DE07-E6CA-D742-9C2C-8D98FAEA952D}" type="parTrans" cxnId="{F42BC453-4812-FD4C-ADBC-9BC4804D0549}">
      <dgm:prSet/>
      <dgm:spPr/>
      <dgm:t>
        <a:bodyPr/>
        <a:lstStyle/>
        <a:p>
          <a:endParaRPr lang="fr-FR"/>
        </a:p>
      </dgm:t>
    </dgm:pt>
    <dgm:pt modelId="{0F374722-AA5A-E243-9AD0-F9C8522F50E7}" type="sibTrans" cxnId="{F42BC453-4812-FD4C-ADBC-9BC4804D0549}">
      <dgm:prSet/>
      <dgm:spPr/>
      <dgm:t>
        <a:bodyPr/>
        <a:lstStyle/>
        <a:p>
          <a:endParaRPr lang="fr-FR"/>
        </a:p>
      </dgm:t>
    </dgm:pt>
    <dgm:pt modelId="{F0940AC6-28D5-694D-B8D6-72A4F024B2C2}">
      <dgm:prSet custT="1"/>
      <dgm:spPr/>
      <dgm:t>
        <a:bodyPr/>
        <a:lstStyle/>
        <a:p>
          <a:pPr rtl="0"/>
          <a:r>
            <a:rPr lang="fr-FR" sz="1800" dirty="0" smtClean="0">
              <a:latin typeface="Comic Sans MS"/>
              <a:cs typeface="Comic Sans MS"/>
            </a:rPr>
            <a:t>4) liste  de matériel minimum souhaitable, et  nécessité d’un ménage quotidien des  salles de consultations (LIST OF WHAT IS NEEDED FOR BASIC GYN CS)</a:t>
          </a:r>
          <a:endParaRPr lang="fr-FR" sz="1800" dirty="0">
            <a:latin typeface="Comic Sans MS"/>
            <a:cs typeface="Comic Sans MS"/>
          </a:endParaRPr>
        </a:p>
      </dgm:t>
    </dgm:pt>
    <dgm:pt modelId="{B7D7FA2F-6BB6-8846-9E6B-F1E6D6227F51}" type="parTrans" cxnId="{125C87CE-BB50-1A43-B0E9-77A765CA13F0}">
      <dgm:prSet/>
      <dgm:spPr/>
      <dgm:t>
        <a:bodyPr/>
        <a:lstStyle/>
        <a:p>
          <a:endParaRPr lang="fr-FR"/>
        </a:p>
      </dgm:t>
    </dgm:pt>
    <dgm:pt modelId="{D1DF84CC-84B1-D14C-BF18-1650122C83E1}" type="sibTrans" cxnId="{125C87CE-BB50-1A43-B0E9-77A765CA13F0}">
      <dgm:prSet/>
      <dgm:spPr/>
      <dgm:t>
        <a:bodyPr/>
        <a:lstStyle/>
        <a:p>
          <a:endParaRPr lang="fr-FR"/>
        </a:p>
      </dgm:t>
    </dgm:pt>
    <dgm:pt modelId="{510EC5F2-472C-4A35-BF7A-976BCA025F55}">
      <dgm:prSet custT="1"/>
      <dgm:spPr/>
      <dgm:t>
        <a:bodyPr/>
        <a:lstStyle/>
        <a:p>
          <a:pPr rtl="0"/>
          <a:r>
            <a:rPr lang="fr-FR" sz="1800" dirty="0" smtClean="0">
              <a:latin typeface="Comic Sans MS"/>
              <a:cs typeface="Comic Sans MS"/>
            </a:rPr>
            <a:t>5) Et la recherche en milieu de grossesse d’agglutinines irrégulières pour les femmes RH – (PREGNANT WOMEN OF BLOOD GROUP RH -)</a:t>
          </a:r>
          <a:endParaRPr lang="fr-FR" sz="1800" dirty="0">
            <a:latin typeface="Comic Sans MS"/>
            <a:cs typeface="Comic Sans MS"/>
          </a:endParaRPr>
        </a:p>
      </dgm:t>
    </dgm:pt>
    <dgm:pt modelId="{EDC9CCB2-8D9D-4D32-9655-C93DF467E411}" type="parTrans" cxnId="{AA4016DD-B2D0-4A7C-AA5C-9BF29F6F0A73}">
      <dgm:prSet/>
      <dgm:spPr/>
      <dgm:t>
        <a:bodyPr/>
        <a:lstStyle/>
        <a:p>
          <a:endParaRPr lang="fr-FR"/>
        </a:p>
      </dgm:t>
    </dgm:pt>
    <dgm:pt modelId="{ADB7B666-EB55-4257-B9E3-35727E41F9E6}" type="sibTrans" cxnId="{AA4016DD-B2D0-4A7C-AA5C-9BF29F6F0A73}">
      <dgm:prSet/>
      <dgm:spPr/>
      <dgm:t>
        <a:bodyPr/>
        <a:lstStyle/>
        <a:p>
          <a:endParaRPr lang="fr-FR"/>
        </a:p>
      </dgm:t>
    </dgm:pt>
    <dgm:pt modelId="{F1ED44DD-5B66-854A-AE87-7ED475CE531D}" type="pres">
      <dgm:prSet presAssocID="{6050A5B5-F393-D44D-8881-A0154E2305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20C6FE-9D3B-D644-ACD9-7558DAEB539F}" type="pres">
      <dgm:prSet presAssocID="{BA8B2796-BD35-5144-A423-D70BBF9A6EA1}" presName="parentLin" presStyleCnt="0"/>
      <dgm:spPr/>
    </dgm:pt>
    <dgm:pt modelId="{83AB1ED8-D972-4D4B-A1FF-99ACCED7F464}" type="pres">
      <dgm:prSet presAssocID="{BA8B2796-BD35-5144-A423-D70BBF9A6EA1}" presName="parentLeftMargin" presStyleLbl="node1" presStyleIdx="0" presStyleCnt="1"/>
      <dgm:spPr/>
      <dgm:t>
        <a:bodyPr/>
        <a:lstStyle/>
        <a:p>
          <a:endParaRPr lang="fr-FR"/>
        </a:p>
      </dgm:t>
    </dgm:pt>
    <dgm:pt modelId="{1FEA6768-2E7A-614F-98EC-856EA99515CC}" type="pres">
      <dgm:prSet presAssocID="{BA8B2796-BD35-5144-A423-D70BBF9A6EA1}" presName="parentText" presStyleLbl="node1" presStyleIdx="0" presStyleCnt="1" custScaleY="24342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BA921B-6D02-9141-8663-8FAFD2320DD2}" type="pres">
      <dgm:prSet presAssocID="{BA8B2796-BD35-5144-A423-D70BBF9A6EA1}" presName="negativeSpace" presStyleCnt="0"/>
      <dgm:spPr/>
    </dgm:pt>
    <dgm:pt modelId="{533BDE69-30AE-FA4E-87BC-DAFB07634723}" type="pres">
      <dgm:prSet presAssocID="{BA8B2796-BD35-5144-A423-D70BBF9A6EA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C47D294-6D0E-844D-8F24-73C952E3CC80}" type="presOf" srcId="{BA8B2796-BD35-5144-A423-D70BBF9A6EA1}" destId="{83AB1ED8-D972-4D4B-A1FF-99ACCED7F464}" srcOrd="0" destOrd="0" presId="urn:microsoft.com/office/officeart/2005/8/layout/list1"/>
    <dgm:cxn modelId="{502D373A-1022-A249-9889-C6DA6ADE3DC8}" srcId="{6050A5B5-F393-D44D-8881-A0154E23057E}" destId="{BA8B2796-BD35-5144-A423-D70BBF9A6EA1}" srcOrd="0" destOrd="0" parTransId="{EE2896DF-7E56-DF4A-89C8-0F0F39F0CFE9}" sibTransId="{85133D2D-12EA-DF40-A188-0949D3FDC4BB}"/>
    <dgm:cxn modelId="{2918D00A-68C4-6A4B-83D9-9109C66BDD93}" srcId="{BA8B2796-BD35-5144-A423-D70BBF9A6EA1}" destId="{7A241D1B-BB80-364C-AAED-B106D1F4E0FE}" srcOrd="1" destOrd="0" parTransId="{B28BCBCC-31F8-7F4B-AC79-F9302CB4324D}" sibTransId="{9AE21B31-113F-EB42-A68D-98A192422E92}"/>
    <dgm:cxn modelId="{5059758B-5228-DD49-A53A-4046443930F8}" type="presOf" srcId="{BA8B2796-BD35-5144-A423-D70BBF9A6EA1}" destId="{1FEA6768-2E7A-614F-98EC-856EA99515CC}" srcOrd="1" destOrd="0" presId="urn:microsoft.com/office/officeart/2005/8/layout/list1"/>
    <dgm:cxn modelId="{3AFE84C3-2542-0A4E-985C-BABC3875AC1D}" type="presOf" srcId="{7A241D1B-BB80-364C-AAED-B106D1F4E0FE}" destId="{533BDE69-30AE-FA4E-87BC-DAFB07634723}" srcOrd="0" destOrd="1" presId="urn:microsoft.com/office/officeart/2005/8/layout/list1"/>
    <dgm:cxn modelId="{7960F1DE-02E3-4C48-A3CE-D469C758F630}" type="presOf" srcId="{D00E8FE6-BC8D-6E45-8914-8EE3F692E7D5}" destId="{533BDE69-30AE-FA4E-87BC-DAFB07634723}" srcOrd="0" destOrd="0" presId="urn:microsoft.com/office/officeart/2005/8/layout/list1"/>
    <dgm:cxn modelId="{F42BC453-4812-FD4C-ADBC-9BC4804D0549}" srcId="{BA8B2796-BD35-5144-A423-D70BBF9A6EA1}" destId="{2AAD98BE-74AB-BA43-BA07-E2DE19AF2E58}" srcOrd="2" destOrd="0" parTransId="{DF65DE07-E6CA-D742-9C2C-8D98FAEA952D}" sibTransId="{0F374722-AA5A-E243-9AD0-F9C8522F50E7}"/>
    <dgm:cxn modelId="{80AC41E3-777C-1C45-8FFE-81A201F7C3C3}" type="presOf" srcId="{2AAD98BE-74AB-BA43-BA07-E2DE19AF2E58}" destId="{533BDE69-30AE-FA4E-87BC-DAFB07634723}" srcOrd="0" destOrd="2" presId="urn:microsoft.com/office/officeart/2005/8/layout/list1"/>
    <dgm:cxn modelId="{A3D5035A-E01C-B148-A9FF-353B3B731642}" srcId="{BA8B2796-BD35-5144-A423-D70BBF9A6EA1}" destId="{D00E8FE6-BC8D-6E45-8914-8EE3F692E7D5}" srcOrd="0" destOrd="0" parTransId="{D8967465-EA6C-4342-8781-3728B8A22411}" sibTransId="{53801A4B-37C1-7043-A2A4-C13766B8B669}"/>
    <dgm:cxn modelId="{AA4016DD-B2D0-4A7C-AA5C-9BF29F6F0A73}" srcId="{BA8B2796-BD35-5144-A423-D70BBF9A6EA1}" destId="{510EC5F2-472C-4A35-BF7A-976BCA025F55}" srcOrd="4" destOrd="0" parTransId="{EDC9CCB2-8D9D-4D32-9655-C93DF467E411}" sibTransId="{ADB7B666-EB55-4257-B9E3-35727E41F9E6}"/>
    <dgm:cxn modelId="{A65A9831-3E12-CA41-B28B-9C329FBA2FF3}" type="presOf" srcId="{6050A5B5-F393-D44D-8881-A0154E23057E}" destId="{F1ED44DD-5B66-854A-AE87-7ED475CE531D}" srcOrd="0" destOrd="0" presId="urn:microsoft.com/office/officeart/2005/8/layout/list1"/>
    <dgm:cxn modelId="{1F1836F2-4468-4572-8774-D7936DC8EBCB}" type="presOf" srcId="{510EC5F2-472C-4A35-BF7A-976BCA025F55}" destId="{533BDE69-30AE-FA4E-87BC-DAFB07634723}" srcOrd="0" destOrd="4" presId="urn:microsoft.com/office/officeart/2005/8/layout/list1"/>
    <dgm:cxn modelId="{125C87CE-BB50-1A43-B0E9-77A765CA13F0}" srcId="{BA8B2796-BD35-5144-A423-D70BBF9A6EA1}" destId="{F0940AC6-28D5-694D-B8D6-72A4F024B2C2}" srcOrd="3" destOrd="0" parTransId="{B7D7FA2F-6BB6-8846-9E6B-F1E6D6227F51}" sibTransId="{D1DF84CC-84B1-D14C-BF18-1650122C83E1}"/>
    <dgm:cxn modelId="{01A64E8D-5585-A647-A1D2-AA1CDFB3D502}" type="presOf" srcId="{F0940AC6-28D5-694D-B8D6-72A4F024B2C2}" destId="{533BDE69-30AE-FA4E-87BC-DAFB07634723}" srcOrd="0" destOrd="3" presId="urn:microsoft.com/office/officeart/2005/8/layout/list1"/>
    <dgm:cxn modelId="{F59B76D8-9F68-E04E-85B7-1046246D983F}" type="presParOf" srcId="{F1ED44DD-5B66-854A-AE87-7ED475CE531D}" destId="{1720C6FE-9D3B-D644-ACD9-7558DAEB539F}" srcOrd="0" destOrd="0" presId="urn:microsoft.com/office/officeart/2005/8/layout/list1"/>
    <dgm:cxn modelId="{41C1688E-85E6-E343-9FE9-37BC7461680D}" type="presParOf" srcId="{1720C6FE-9D3B-D644-ACD9-7558DAEB539F}" destId="{83AB1ED8-D972-4D4B-A1FF-99ACCED7F464}" srcOrd="0" destOrd="0" presId="urn:microsoft.com/office/officeart/2005/8/layout/list1"/>
    <dgm:cxn modelId="{9C8577CC-7FD5-0B4B-9066-F7F34CF4CB15}" type="presParOf" srcId="{1720C6FE-9D3B-D644-ACD9-7558DAEB539F}" destId="{1FEA6768-2E7A-614F-98EC-856EA99515CC}" srcOrd="1" destOrd="0" presId="urn:microsoft.com/office/officeart/2005/8/layout/list1"/>
    <dgm:cxn modelId="{C5711702-18AD-D149-ADFE-A426E7374326}" type="presParOf" srcId="{F1ED44DD-5B66-854A-AE87-7ED475CE531D}" destId="{A4BA921B-6D02-9141-8663-8FAFD2320DD2}" srcOrd="1" destOrd="0" presId="urn:microsoft.com/office/officeart/2005/8/layout/list1"/>
    <dgm:cxn modelId="{6CF094FB-DA61-8F47-B2BD-C6C06D39BE95}" type="presParOf" srcId="{F1ED44DD-5B66-854A-AE87-7ED475CE531D}" destId="{533BDE69-30AE-FA4E-87BC-DAFB0763472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1958FC5-8705-3B48-BCED-B3B87EB06EAB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875A367-53E8-8B42-9BC6-959588A0C802}">
      <dgm:prSet/>
      <dgm:spPr>
        <a:solidFill>
          <a:srgbClr val="CC8E60"/>
        </a:solidFill>
      </dgm:spPr>
      <dgm:t>
        <a:bodyPr/>
        <a:lstStyle/>
        <a:p>
          <a:pPr rtl="0"/>
          <a:r>
            <a:rPr lang="fr-FR" smtClean="0"/>
            <a:t>Une 6è fiche est remise au Dr Satish:</a:t>
          </a:r>
          <a:endParaRPr lang="fr-FR"/>
        </a:p>
      </dgm:t>
    </dgm:pt>
    <dgm:pt modelId="{834A8A90-FD01-8D44-B5DC-397677E84FB3}" type="parTrans" cxnId="{CB4C8656-E18D-B545-BD04-F6B0E0736C07}">
      <dgm:prSet/>
      <dgm:spPr/>
      <dgm:t>
        <a:bodyPr/>
        <a:lstStyle/>
        <a:p>
          <a:endParaRPr lang="fr-FR"/>
        </a:p>
      </dgm:t>
    </dgm:pt>
    <dgm:pt modelId="{F1E501B3-E9CF-024A-9E94-7B586D126013}" type="sibTrans" cxnId="{CB4C8656-E18D-B545-BD04-F6B0E0736C07}">
      <dgm:prSet/>
      <dgm:spPr/>
      <dgm:t>
        <a:bodyPr/>
        <a:lstStyle/>
        <a:p>
          <a:endParaRPr lang="fr-FR"/>
        </a:p>
      </dgm:t>
    </dgm:pt>
    <dgm:pt modelId="{B6FEE010-DF31-4843-BC9E-A822F77C5691}">
      <dgm:prSet/>
      <dgm:spPr/>
      <dgm:t>
        <a:bodyPr/>
        <a:lstStyle/>
        <a:p>
          <a:pPr rtl="0"/>
          <a:r>
            <a:rPr lang="fr-FR" smtClean="0"/>
            <a:t>Diagnostics courants</a:t>
          </a:r>
          <a:endParaRPr lang="fr-FR"/>
        </a:p>
      </dgm:t>
    </dgm:pt>
    <dgm:pt modelId="{DD500837-DF35-F34B-A309-B2160E6AC3DA}" type="parTrans" cxnId="{9FD3E075-B2C0-8744-8F0D-2CCD6CCF0747}">
      <dgm:prSet/>
      <dgm:spPr/>
      <dgm:t>
        <a:bodyPr/>
        <a:lstStyle/>
        <a:p>
          <a:endParaRPr lang="fr-FR"/>
        </a:p>
      </dgm:t>
    </dgm:pt>
    <dgm:pt modelId="{289C3ADF-93F8-EF44-BB4C-DFBE13E6D70B}" type="sibTrans" cxnId="{9FD3E075-B2C0-8744-8F0D-2CCD6CCF0747}">
      <dgm:prSet/>
      <dgm:spPr/>
      <dgm:t>
        <a:bodyPr/>
        <a:lstStyle/>
        <a:p>
          <a:endParaRPr lang="fr-FR"/>
        </a:p>
      </dgm:t>
    </dgm:pt>
    <dgm:pt modelId="{5C3C2B05-594C-6C46-93F4-B1A352EC2FD2}">
      <dgm:prSet/>
      <dgm:spPr/>
      <dgm:t>
        <a:bodyPr/>
        <a:lstStyle/>
        <a:p>
          <a:pPr rtl="0"/>
          <a:r>
            <a:rPr lang="fr-FR" smtClean="0"/>
            <a:t>Traitements correspondants</a:t>
          </a:r>
          <a:endParaRPr lang="fr-FR"/>
        </a:p>
      </dgm:t>
    </dgm:pt>
    <dgm:pt modelId="{84EBA101-9FD2-BF40-8E18-2D82B7AAE348}" type="parTrans" cxnId="{613EC516-7D58-C847-8198-E1E7700228A2}">
      <dgm:prSet/>
      <dgm:spPr/>
      <dgm:t>
        <a:bodyPr/>
        <a:lstStyle/>
        <a:p>
          <a:endParaRPr lang="fr-FR"/>
        </a:p>
      </dgm:t>
    </dgm:pt>
    <dgm:pt modelId="{7E3734A5-71B4-3746-84CE-37C877B0D4EF}" type="sibTrans" cxnId="{613EC516-7D58-C847-8198-E1E7700228A2}">
      <dgm:prSet/>
      <dgm:spPr/>
      <dgm:t>
        <a:bodyPr/>
        <a:lstStyle/>
        <a:p>
          <a:endParaRPr lang="fr-FR"/>
        </a:p>
      </dgm:t>
    </dgm:pt>
    <dgm:pt modelId="{E53CC352-7967-2D4C-B109-70EDE1CEC9C2}">
      <dgm:prSet/>
      <dgm:spPr>
        <a:solidFill>
          <a:schemeClr val="accent3"/>
        </a:solidFill>
      </dgm:spPr>
      <dgm:t>
        <a:bodyPr/>
        <a:lstStyle/>
        <a:p>
          <a:pPr rtl="0"/>
          <a:r>
            <a:rPr lang="fr-FR" smtClean="0"/>
            <a:t>Enfin la fiche dossier  obstétrical</a:t>
          </a:r>
          <a:endParaRPr lang="fr-FR"/>
        </a:p>
      </dgm:t>
    </dgm:pt>
    <dgm:pt modelId="{0A3E5CB1-C24D-524E-ABE9-D51E80F8971F}" type="parTrans" cxnId="{C2CFF182-6B4C-5946-BEDE-69598B99D3FF}">
      <dgm:prSet/>
      <dgm:spPr/>
      <dgm:t>
        <a:bodyPr/>
        <a:lstStyle/>
        <a:p>
          <a:endParaRPr lang="fr-FR"/>
        </a:p>
      </dgm:t>
    </dgm:pt>
    <dgm:pt modelId="{4B1831F9-C451-F540-974A-C1FADBE034A8}" type="sibTrans" cxnId="{C2CFF182-6B4C-5946-BEDE-69598B99D3FF}">
      <dgm:prSet/>
      <dgm:spPr/>
      <dgm:t>
        <a:bodyPr/>
        <a:lstStyle/>
        <a:p>
          <a:endParaRPr lang="fr-FR"/>
        </a:p>
      </dgm:t>
    </dgm:pt>
    <dgm:pt modelId="{1E9E6E22-483E-6440-82C9-B2873554C5F0}">
      <dgm:prSet/>
      <dgm:spPr/>
      <dgm:t>
        <a:bodyPr/>
        <a:lstStyle/>
        <a:p>
          <a:pPr rtl="0"/>
          <a:r>
            <a:rPr lang="fr-FR" smtClean="0"/>
            <a:t>a été complétée par l’utilisation de bandelettes urinaires (protéines, leucocytes, nitrites) pour dépistage de la pré éclampsie et de l’infection urinaire. </a:t>
          </a:r>
          <a:endParaRPr lang="fr-FR"/>
        </a:p>
      </dgm:t>
    </dgm:pt>
    <dgm:pt modelId="{FAD60D8C-1CC0-9447-ACB3-6BE06113656C}" type="parTrans" cxnId="{4B018011-42C3-9642-BF5D-7F1E03D868D0}">
      <dgm:prSet/>
      <dgm:spPr/>
      <dgm:t>
        <a:bodyPr/>
        <a:lstStyle/>
        <a:p>
          <a:endParaRPr lang="fr-FR"/>
        </a:p>
      </dgm:t>
    </dgm:pt>
    <dgm:pt modelId="{F6254E7A-5079-6644-A0E4-7FC6BCAAE421}" type="sibTrans" cxnId="{4B018011-42C3-9642-BF5D-7F1E03D868D0}">
      <dgm:prSet/>
      <dgm:spPr/>
      <dgm:t>
        <a:bodyPr/>
        <a:lstStyle/>
        <a:p>
          <a:endParaRPr lang="fr-FR"/>
        </a:p>
      </dgm:t>
    </dgm:pt>
    <dgm:pt modelId="{732A52F1-5775-BC4A-9A41-F2ED4503EC9B}">
      <dgm:prSet/>
      <dgm:spPr/>
      <dgm:t>
        <a:bodyPr/>
        <a:lstStyle/>
        <a:p>
          <a:pPr rtl="0"/>
          <a:r>
            <a:rPr lang="fr-FR" smtClean="0"/>
            <a:t>Et le dosage des Agglutinines irrégulières pour les femmes  RH négatif.</a:t>
          </a:r>
          <a:endParaRPr lang="fr-FR"/>
        </a:p>
      </dgm:t>
    </dgm:pt>
    <dgm:pt modelId="{5D2C71DF-2C53-E340-B1AE-6A4099501243}" type="parTrans" cxnId="{F72A615B-6573-6241-802B-A3C66F07D9CB}">
      <dgm:prSet/>
      <dgm:spPr/>
      <dgm:t>
        <a:bodyPr/>
        <a:lstStyle/>
        <a:p>
          <a:endParaRPr lang="fr-FR"/>
        </a:p>
      </dgm:t>
    </dgm:pt>
    <dgm:pt modelId="{0D44EB09-FF31-6443-9EA3-1C1CDC0755E3}" type="sibTrans" cxnId="{F72A615B-6573-6241-802B-A3C66F07D9CB}">
      <dgm:prSet/>
      <dgm:spPr/>
      <dgm:t>
        <a:bodyPr/>
        <a:lstStyle/>
        <a:p>
          <a:endParaRPr lang="fr-FR"/>
        </a:p>
      </dgm:t>
    </dgm:pt>
    <dgm:pt modelId="{9C1B0D53-5279-F546-8A53-668D29FF4140}" type="pres">
      <dgm:prSet presAssocID="{C1958FC5-8705-3B48-BCED-B3B87EB06EA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3BA1501-087F-584B-A131-2D17BB00F92A}" type="pres">
      <dgm:prSet presAssocID="{B875A367-53E8-8B42-9BC6-959588A0C802}" presName="parentLin" presStyleCnt="0"/>
      <dgm:spPr/>
    </dgm:pt>
    <dgm:pt modelId="{3C428BA8-1115-D548-B457-BDE1038E079C}" type="pres">
      <dgm:prSet presAssocID="{B875A367-53E8-8B42-9BC6-959588A0C802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36581B58-1ACE-4643-B978-2F3E1186A3F9}" type="pres">
      <dgm:prSet presAssocID="{B875A367-53E8-8B42-9BC6-959588A0C80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06A403-18E8-DB4B-9DF2-F3A97FAADE08}" type="pres">
      <dgm:prSet presAssocID="{B875A367-53E8-8B42-9BC6-959588A0C802}" presName="negativeSpace" presStyleCnt="0"/>
      <dgm:spPr/>
    </dgm:pt>
    <dgm:pt modelId="{F356C51D-C5F4-0945-986E-D65C628372FD}" type="pres">
      <dgm:prSet presAssocID="{B875A367-53E8-8B42-9BC6-959588A0C802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9C706E-AF1F-AF4F-B7CC-9C401BA77A4C}" type="pres">
      <dgm:prSet presAssocID="{F1E501B3-E9CF-024A-9E94-7B586D126013}" presName="spaceBetweenRectangles" presStyleCnt="0"/>
      <dgm:spPr/>
    </dgm:pt>
    <dgm:pt modelId="{5D6B1140-F633-0246-95E0-41611FBB0B13}" type="pres">
      <dgm:prSet presAssocID="{E53CC352-7967-2D4C-B109-70EDE1CEC9C2}" presName="parentLin" presStyleCnt="0"/>
      <dgm:spPr/>
    </dgm:pt>
    <dgm:pt modelId="{BEB5A347-93C0-D844-A655-40F5198DFFF1}" type="pres">
      <dgm:prSet presAssocID="{E53CC352-7967-2D4C-B109-70EDE1CEC9C2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7D17BC6C-7742-CB49-971F-7EF834004772}" type="pres">
      <dgm:prSet presAssocID="{E53CC352-7967-2D4C-B109-70EDE1CEC9C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673812-BA54-0945-B8BA-0870B3955702}" type="pres">
      <dgm:prSet presAssocID="{E53CC352-7967-2D4C-B109-70EDE1CEC9C2}" presName="negativeSpace" presStyleCnt="0"/>
      <dgm:spPr/>
    </dgm:pt>
    <dgm:pt modelId="{84055569-62B9-0741-A7A5-5011E914505B}" type="pres">
      <dgm:prSet presAssocID="{E53CC352-7967-2D4C-B109-70EDE1CEC9C2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13EC516-7D58-C847-8198-E1E7700228A2}" srcId="{B875A367-53E8-8B42-9BC6-959588A0C802}" destId="{5C3C2B05-594C-6C46-93F4-B1A352EC2FD2}" srcOrd="1" destOrd="0" parTransId="{84EBA101-9FD2-BF40-8E18-2D82B7AAE348}" sibTransId="{7E3734A5-71B4-3746-84CE-37C877B0D4EF}"/>
    <dgm:cxn modelId="{CB4C8656-E18D-B545-BD04-F6B0E0736C07}" srcId="{C1958FC5-8705-3B48-BCED-B3B87EB06EAB}" destId="{B875A367-53E8-8B42-9BC6-959588A0C802}" srcOrd="0" destOrd="0" parTransId="{834A8A90-FD01-8D44-B5DC-397677E84FB3}" sibTransId="{F1E501B3-E9CF-024A-9E94-7B586D126013}"/>
    <dgm:cxn modelId="{5F684003-7ED0-9B45-9D72-A96DF2CD2C63}" type="presOf" srcId="{B875A367-53E8-8B42-9BC6-959588A0C802}" destId="{36581B58-1ACE-4643-B978-2F3E1186A3F9}" srcOrd="1" destOrd="0" presId="urn:microsoft.com/office/officeart/2005/8/layout/list1"/>
    <dgm:cxn modelId="{94BD4ED3-642C-8148-B426-D40DFFA525D1}" type="presOf" srcId="{732A52F1-5775-BC4A-9A41-F2ED4503EC9B}" destId="{84055569-62B9-0741-A7A5-5011E914505B}" srcOrd="0" destOrd="1" presId="urn:microsoft.com/office/officeart/2005/8/layout/list1"/>
    <dgm:cxn modelId="{9FD3E075-B2C0-8744-8F0D-2CCD6CCF0747}" srcId="{B875A367-53E8-8B42-9BC6-959588A0C802}" destId="{B6FEE010-DF31-4843-BC9E-A822F77C5691}" srcOrd="0" destOrd="0" parTransId="{DD500837-DF35-F34B-A309-B2160E6AC3DA}" sibTransId="{289C3ADF-93F8-EF44-BB4C-DFBE13E6D70B}"/>
    <dgm:cxn modelId="{14A6B70A-8D63-D54C-BE4A-6FF8E489AD2E}" type="presOf" srcId="{B6FEE010-DF31-4843-BC9E-A822F77C5691}" destId="{F356C51D-C5F4-0945-986E-D65C628372FD}" srcOrd="0" destOrd="0" presId="urn:microsoft.com/office/officeart/2005/8/layout/list1"/>
    <dgm:cxn modelId="{18A6E406-C4F3-D04B-AFDF-5931F6FB12BB}" type="presOf" srcId="{E53CC352-7967-2D4C-B109-70EDE1CEC9C2}" destId="{7D17BC6C-7742-CB49-971F-7EF834004772}" srcOrd="1" destOrd="0" presId="urn:microsoft.com/office/officeart/2005/8/layout/list1"/>
    <dgm:cxn modelId="{F72A615B-6573-6241-802B-A3C66F07D9CB}" srcId="{E53CC352-7967-2D4C-B109-70EDE1CEC9C2}" destId="{732A52F1-5775-BC4A-9A41-F2ED4503EC9B}" srcOrd="1" destOrd="0" parTransId="{5D2C71DF-2C53-E340-B1AE-6A4099501243}" sibTransId="{0D44EB09-FF31-6443-9EA3-1C1CDC0755E3}"/>
    <dgm:cxn modelId="{4B018011-42C3-9642-BF5D-7F1E03D868D0}" srcId="{E53CC352-7967-2D4C-B109-70EDE1CEC9C2}" destId="{1E9E6E22-483E-6440-82C9-B2873554C5F0}" srcOrd="0" destOrd="0" parTransId="{FAD60D8C-1CC0-9447-ACB3-6BE06113656C}" sibTransId="{F6254E7A-5079-6644-A0E4-7FC6BCAAE421}"/>
    <dgm:cxn modelId="{6F605694-B43E-574A-98E5-84649DE26F27}" type="presOf" srcId="{5C3C2B05-594C-6C46-93F4-B1A352EC2FD2}" destId="{F356C51D-C5F4-0945-986E-D65C628372FD}" srcOrd="0" destOrd="1" presId="urn:microsoft.com/office/officeart/2005/8/layout/list1"/>
    <dgm:cxn modelId="{E41D56C1-1CEE-6444-B541-919FA732A2BB}" type="presOf" srcId="{C1958FC5-8705-3B48-BCED-B3B87EB06EAB}" destId="{9C1B0D53-5279-F546-8A53-668D29FF4140}" srcOrd="0" destOrd="0" presId="urn:microsoft.com/office/officeart/2005/8/layout/list1"/>
    <dgm:cxn modelId="{83F86EB5-449D-E042-9DA0-1A5B8097C69A}" type="presOf" srcId="{B875A367-53E8-8B42-9BC6-959588A0C802}" destId="{3C428BA8-1115-D548-B457-BDE1038E079C}" srcOrd="0" destOrd="0" presId="urn:microsoft.com/office/officeart/2005/8/layout/list1"/>
    <dgm:cxn modelId="{5873A001-4A96-0D42-A364-5F56A3965791}" type="presOf" srcId="{1E9E6E22-483E-6440-82C9-B2873554C5F0}" destId="{84055569-62B9-0741-A7A5-5011E914505B}" srcOrd="0" destOrd="0" presId="urn:microsoft.com/office/officeart/2005/8/layout/list1"/>
    <dgm:cxn modelId="{08BD3FA2-AFF1-554F-9D53-22A3697C097D}" type="presOf" srcId="{E53CC352-7967-2D4C-B109-70EDE1CEC9C2}" destId="{BEB5A347-93C0-D844-A655-40F5198DFFF1}" srcOrd="0" destOrd="0" presId="urn:microsoft.com/office/officeart/2005/8/layout/list1"/>
    <dgm:cxn modelId="{C2CFF182-6B4C-5946-BEDE-69598B99D3FF}" srcId="{C1958FC5-8705-3B48-BCED-B3B87EB06EAB}" destId="{E53CC352-7967-2D4C-B109-70EDE1CEC9C2}" srcOrd="1" destOrd="0" parTransId="{0A3E5CB1-C24D-524E-ABE9-D51E80F8971F}" sibTransId="{4B1831F9-C451-F540-974A-C1FADBE034A8}"/>
    <dgm:cxn modelId="{F7F04869-2644-6549-88D2-3F8F392AABA1}" type="presParOf" srcId="{9C1B0D53-5279-F546-8A53-668D29FF4140}" destId="{B3BA1501-087F-584B-A131-2D17BB00F92A}" srcOrd="0" destOrd="0" presId="urn:microsoft.com/office/officeart/2005/8/layout/list1"/>
    <dgm:cxn modelId="{E4E848D7-FA29-2D4D-8C79-DDF1837A14A8}" type="presParOf" srcId="{B3BA1501-087F-584B-A131-2D17BB00F92A}" destId="{3C428BA8-1115-D548-B457-BDE1038E079C}" srcOrd="0" destOrd="0" presId="urn:microsoft.com/office/officeart/2005/8/layout/list1"/>
    <dgm:cxn modelId="{664D7A6F-4F55-AC42-9F9E-34B9FDA275AD}" type="presParOf" srcId="{B3BA1501-087F-584B-A131-2D17BB00F92A}" destId="{36581B58-1ACE-4643-B978-2F3E1186A3F9}" srcOrd="1" destOrd="0" presId="urn:microsoft.com/office/officeart/2005/8/layout/list1"/>
    <dgm:cxn modelId="{25540454-55C5-2145-AEF2-A05834F28FA0}" type="presParOf" srcId="{9C1B0D53-5279-F546-8A53-668D29FF4140}" destId="{3D06A403-18E8-DB4B-9DF2-F3A97FAADE08}" srcOrd="1" destOrd="0" presId="urn:microsoft.com/office/officeart/2005/8/layout/list1"/>
    <dgm:cxn modelId="{E70D1585-1FC8-9043-9E3C-CEA4FFEF7E15}" type="presParOf" srcId="{9C1B0D53-5279-F546-8A53-668D29FF4140}" destId="{F356C51D-C5F4-0945-986E-D65C628372FD}" srcOrd="2" destOrd="0" presId="urn:microsoft.com/office/officeart/2005/8/layout/list1"/>
    <dgm:cxn modelId="{82874121-C40E-1C47-AF19-119E94B72C7B}" type="presParOf" srcId="{9C1B0D53-5279-F546-8A53-668D29FF4140}" destId="{1D9C706E-AF1F-AF4F-B7CC-9C401BA77A4C}" srcOrd="3" destOrd="0" presId="urn:microsoft.com/office/officeart/2005/8/layout/list1"/>
    <dgm:cxn modelId="{E1B1152B-E666-D74A-9DF5-114DEAF44C3D}" type="presParOf" srcId="{9C1B0D53-5279-F546-8A53-668D29FF4140}" destId="{5D6B1140-F633-0246-95E0-41611FBB0B13}" srcOrd="4" destOrd="0" presId="urn:microsoft.com/office/officeart/2005/8/layout/list1"/>
    <dgm:cxn modelId="{B563A43E-2A37-2842-9A2F-59A42C01195C}" type="presParOf" srcId="{5D6B1140-F633-0246-95E0-41611FBB0B13}" destId="{BEB5A347-93C0-D844-A655-40F5198DFFF1}" srcOrd="0" destOrd="0" presId="urn:microsoft.com/office/officeart/2005/8/layout/list1"/>
    <dgm:cxn modelId="{4133622E-9111-4649-87E4-53A0048F974B}" type="presParOf" srcId="{5D6B1140-F633-0246-95E0-41611FBB0B13}" destId="{7D17BC6C-7742-CB49-971F-7EF834004772}" srcOrd="1" destOrd="0" presId="urn:microsoft.com/office/officeart/2005/8/layout/list1"/>
    <dgm:cxn modelId="{5C299E8C-0A5B-AA4C-B282-027DB9CAE80D}" type="presParOf" srcId="{9C1B0D53-5279-F546-8A53-668D29FF4140}" destId="{9F673812-BA54-0945-B8BA-0870B3955702}" srcOrd="5" destOrd="0" presId="urn:microsoft.com/office/officeart/2005/8/layout/list1"/>
    <dgm:cxn modelId="{4AB0DEEE-44EC-0943-9611-9DD483A25CD4}" type="presParOf" srcId="{9C1B0D53-5279-F546-8A53-668D29FF4140}" destId="{84055569-62B9-0741-A7A5-5011E914505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6199C8D-F5A7-0D4A-A2CD-CFB3BBC5F981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124D26E-74A9-584B-8873-77CADF47353E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en-US" sz="1600" dirty="0" smtClean="0">
              <a:latin typeface="Comic Sans MS"/>
              <a:cs typeface="Comic Sans MS"/>
            </a:rPr>
            <a:t>1- </a:t>
          </a:r>
          <a:r>
            <a:rPr lang="en-US" sz="1600" dirty="0" err="1" smtClean="0">
              <a:latin typeface="Comic Sans MS"/>
              <a:cs typeface="Comic Sans MS"/>
            </a:rPr>
            <a:t>Bandelettes</a:t>
          </a:r>
          <a:r>
            <a:rPr lang="en-US" sz="1600" dirty="0" smtClean="0">
              <a:latin typeface="Comic Sans MS"/>
              <a:cs typeface="Comic Sans MS"/>
            </a:rPr>
            <a:t> </a:t>
          </a:r>
          <a:r>
            <a:rPr lang="en-US" sz="1600" dirty="0" err="1" smtClean="0">
              <a:latin typeface="Comic Sans MS"/>
              <a:cs typeface="Comic Sans MS"/>
            </a:rPr>
            <a:t>urinaires</a:t>
          </a:r>
          <a:r>
            <a:rPr lang="en-US" sz="1600" dirty="0" smtClean="0">
              <a:latin typeface="Comic Sans MS"/>
              <a:cs typeface="Comic Sans MS"/>
            </a:rPr>
            <a:t> pour </a:t>
          </a:r>
          <a:r>
            <a:rPr lang="en-US" sz="1600" dirty="0" err="1" smtClean="0">
              <a:latin typeface="Comic Sans MS"/>
              <a:cs typeface="Comic Sans MS"/>
            </a:rPr>
            <a:t>albumine</a:t>
          </a:r>
          <a:r>
            <a:rPr lang="en-US" sz="1600" dirty="0" smtClean="0">
              <a:latin typeface="Comic Sans MS"/>
              <a:cs typeface="Comic Sans MS"/>
            </a:rPr>
            <a:t>, leucocytes, nitrites,</a:t>
          </a:r>
          <a:endParaRPr lang="en-US" sz="1600" dirty="0">
            <a:latin typeface="Comic Sans MS"/>
            <a:cs typeface="Comic Sans MS"/>
          </a:endParaRPr>
        </a:p>
      </dgm:t>
    </dgm:pt>
    <dgm:pt modelId="{EAD2567D-5626-1147-8416-8369B8FAC85B}" type="parTrans" cxnId="{8A8D524C-16E4-9C42-9F71-AE5367AB5835}">
      <dgm:prSet/>
      <dgm:spPr/>
      <dgm:t>
        <a:bodyPr/>
        <a:lstStyle/>
        <a:p>
          <a:endParaRPr lang="fr-FR"/>
        </a:p>
      </dgm:t>
    </dgm:pt>
    <dgm:pt modelId="{A56E06E6-D65F-4148-ADBC-CCA8A4707308}" type="sibTrans" cxnId="{8A8D524C-16E4-9C42-9F71-AE5367AB5835}">
      <dgm:prSet/>
      <dgm:spPr/>
      <dgm:t>
        <a:bodyPr/>
        <a:lstStyle/>
        <a:p>
          <a:endParaRPr lang="fr-FR"/>
        </a:p>
      </dgm:t>
    </dgm:pt>
    <dgm:pt modelId="{FD996C9C-EE73-A047-BD7E-9FEAD0C28743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n-US" sz="1600" dirty="0" smtClean="0">
              <a:latin typeface="Comic Sans MS"/>
              <a:cs typeface="Comic Sans MS"/>
            </a:rPr>
            <a:t>2- Gants</a:t>
          </a:r>
          <a:endParaRPr lang="en-US" sz="1600" dirty="0">
            <a:latin typeface="Comic Sans MS"/>
            <a:cs typeface="Comic Sans MS"/>
          </a:endParaRPr>
        </a:p>
      </dgm:t>
    </dgm:pt>
    <dgm:pt modelId="{EC621F66-2571-B544-B464-4B54473B14F3}" type="parTrans" cxnId="{97238DBF-EA70-9A44-A813-55BBEABAD148}">
      <dgm:prSet/>
      <dgm:spPr/>
      <dgm:t>
        <a:bodyPr/>
        <a:lstStyle/>
        <a:p>
          <a:endParaRPr lang="fr-FR"/>
        </a:p>
      </dgm:t>
    </dgm:pt>
    <dgm:pt modelId="{892F673E-27AC-C244-B65F-D9C2FF777757}" type="sibTrans" cxnId="{97238DBF-EA70-9A44-A813-55BBEABAD148}">
      <dgm:prSet/>
      <dgm:spPr/>
      <dgm:t>
        <a:bodyPr/>
        <a:lstStyle/>
        <a:p>
          <a:endParaRPr lang="fr-FR"/>
        </a:p>
      </dgm:t>
    </dgm:pt>
    <dgm:pt modelId="{17DB0764-4051-C140-89FD-B31DBCB7F835}">
      <dgm:prSet custT="1"/>
      <dgm:spPr/>
      <dgm:t>
        <a:bodyPr/>
        <a:lstStyle/>
        <a:p>
          <a:pPr rtl="0"/>
          <a:r>
            <a:rPr lang="en-US" sz="1600" dirty="0" smtClean="0">
              <a:latin typeface="Comic Sans MS"/>
              <a:cs typeface="Comic Sans MS"/>
            </a:rPr>
            <a:t>- non </a:t>
          </a:r>
          <a:r>
            <a:rPr lang="en-US" sz="1600" dirty="0" err="1" smtClean="0">
              <a:latin typeface="Comic Sans MS"/>
              <a:cs typeface="Comic Sans MS"/>
            </a:rPr>
            <a:t>stériles</a:t>
          </a:r>
          <a:r>
            <a:rPr lang="en-US" sz="1600" dirty="0" smtClean="0">
              <a:latin typeface="Comic Sans MS"/>
              <a:cs typeface="Comic Sans MS"/>
            </a:rPr>
            <a:t> : </a:t>
          </a:r>
          <a:r>
            <a:rPr lang="en-US" sz="1600" dirty="0" err="1" smtClean="0">
              <a:latin typeface="Comic Sans MS"/>
              <a:cs typeface="Comic Sans MS"/>
            </a:rPr>
            <a:t>taille</a:t>
          </a:r>
          <a:r>
            <a:rPr lang="en-US" sz="1600" dirty="0" smtClean="0">
              <a:latin typeface="Comic Sans MS"/>
              <a:cs typeface="Comic Sans MS"/>
            </a:rPr>
            <a:t> 7 et 8; </a:t>
          </a:r>
          <a:r>
            <a:rPr lang="en-US" sz="1600" dirty="0" err="1" smtClean="0">
              <a:latin typeface="Comic Sans MS"/>
              <a:cs typeface="Comic Sans MS"/>
            </a:rPr>
            <a:t>stériles</a:t>
          </a:r>
          <a:r>
            <a:rPr lang="en-US" sz="1600" dirty="0" smtClean="0">
              <a:latin typeface="Comic Sans MS"/>
              <a:cs typeface="Comic Sans MS"/>
            </a:rPr>
            <a:t> </a:t>
          </a:r>
          <a:r>
            <a:rPr lang="en-US" sz="1600" dirty="0" err="1" smtClean="0">
              <a:latin typeface="Comic Sans MS"/>
              <a:cs typeface="Comic Sans MS"/>
            </a:rPr>
            <a:t>taille</a:t>
          </a:r>
          <a:r>
            <a:rPr lang="en-US" sz="1600" dirty="0" smtClean="0">
              <a:latin typeface="Comic Sans MS"/>
              <a:cs typeface="Comic Sans MS"/>
            </a:rPr>
            <a:t> 8</a:t>
          </a:r>
          <a:endParaRPr lang="en-US" sz="1600" dirty="0">
            <a:latin typeface="Comic Sans MS"/>
            <a:cs typeface="Comic Sans MS"/>
          </a:endParaRPr>
        </a:p>
      </dgm:t>
    </dgm:pt>
    <dgm:pt modelId="{79DED313-9ADF-224D-96A6-6C1026CC3ED3}" type="parTrans" cxnId="{F8AA4E03-C4B2-6549-9FE7-97A3F8771DEA}">
      <dgm:prSet/>
      <dgm:spPr/>
      <dgm:t>
        <a:bodyPr/>
        <a:lstStyle/>
        <a:p>
          <a:endParaRPr lang="fr-FR"/>
        </a:p>
      </dgm:t>
    </dgm:pt>
    <dgm:pt modelId="{8C1F3391-0D03-3D47-8A34-9D2DFF962D1D}" type="sibTrans" cxnId="{F8AA4E03-C4B2-6549-9FE7-97A3F8771DEA}">
      <dgm:prSet/>
      <dgm:spPr/>
      <dgm:t>
        <a:bodyPr/>
        <a:lstStyle/>
        <a:p>
          <a:endParaRPr lang="fr-FR"/>
        </a:p>
      </dgm:t>
    </dgm:pt>
    <dgm:pt modelId="{5064701F-897C-174C-875C-22F91E1F5003}">
      <dgm:prSet custT="1"/>
      <dgm:spPr/>
      <dgm:t>
        <a:bodyPr/>
        <a:lstStyle/>
        <a:p>
          <a:pPr rtl="0"/>
          <a:r>
            <a:rPr lang="en-US" sz="1600" dirty="0" smtClean="0">
              <a:latin typeface="Comic Sans MS"/>
              <a:cs typeface="Comic Sans MS"/>
            </a:rPr>
            <a:t>- </a:t>
          </a:r>
          <a:r>
            <a:rPr lang="en-US" sz="1600" dirty="0" err="1" smtClean="0">
              <a:latin typeface="Comic Sans MS"/>
              <a:cs typeface="Comic Sans MS"/>
            </a:rPr>
            <a:t>doigtiers</a:t>
          </a:r>
          <a:endParaRPr lang="en-US" sz="1600" dirty="0">
            <a:latin typeface="Comic Sans MS"/>
            <a:cs typeface="Comic Sans MS"/>
          </a:endParaRPr>
        </a:p>
      </dgm:t>
    </dgm:pt>
    <dgm:pt modelId="{8F930668-D6D9-D54B-ABEA-4A9AD610CCE4}" type="parTrans" cxnId="{D6EEBCCB-D304-BC44-BE4D-E8B787ACF6D3}">
      <dgm:prSet/>
      <dgm:spPr/>
      <dgm:t>
        <a:bodyPr/>
        <a:lstStyle/>
        <a:p>
          <a:endParaRPr lang="fr-FR"/>
        </a:p>
      </dgm:t>
    </dgm:pt>
    <dgm:pt modelId="{38606185-C069-6A47-BF80-A1EFAD56CB16}" type="sibTrans" cxnId="{D6EEBCCB-D304-BC44-BE4D-E8B787ACF6D3}">
      <dgm:prSet/>
      <dgm:spPr/>
      <dgm:t>
        <a:bodyPr/>
        <a:lstStyle/>
        <a:p>
          <a:endParaRPr lang="fr-FR"/>
        </a:p>
      </dgm:t>
    </dgm:pt>
    <dgm:pt modelId="{25A45AC2-D0D6-684D-9B84-B2E6D9DC1CD8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en-US" sz="1600" dirty="0" smtClean="0">
              <a:latin typeface="Comic Sans MS"/>
              <a:cs typeface="Comic Sans MS"/>
            </a:rPr>
            <a:t>3- solution hydro </a:t>
          </a:r>
          <a:r>
            <a:rPr lang="en-US" sz="1600" dirty="0" err="1" smtClean="0">
              <a:latin typeface="Comic Sans MS"/>
              <a:cs typeface="Comic Sans MS"/>
            </a:rPr>
            <a:t>alcoolique</a:t>
          </a:r>
          <a:endParaRPr lang="en-US" sz="1600" dirty="0">
            <a:latin typeface="Comic Sans MS"/>
            <a:cs typeface="Comic Sans MS"/>
          </a:endParaRPr>
        </a:p>
      </dgm:t>
    </dgm:pt>
    <dgm:pt modelId="{1120BD8D-2AF4-C645-A087-BDE796E4BF46}" type="parTrans" cxnId="{5FBDB0FE-2D16-7948-A588-088A82CCFBA6}">
      <dgm:prSet/>
      <dgm:spPr/>
      <dgm:t>
        <a:bodyPr/>
        <a:lstStyle/>
        <a:p>
          <a:endParaRPr lang="fr-FR"/>
        </a:p>
      </dgm:t>
    </dgm:pt>
    <dgm:pt modelId="{C917FFEF-ADAF-6C47-B911-6BA991B74FF5}" type="sibTrans" cxnId="{5FBDB0FE-2D16-7948-A588-088A82CCFBA6}">
      <dgm:prSet/>
      <dgm:spPr/>
      <dgm:t>
        <a:bodyPr/>
        <a:lstStyle/>
        <a:p>
          <a:endParaRPr lang="fr-FR"/>
        </a:p>
      </dgm:t>
    </dgm:pt>
    <dgm:pt modelId="{6A456EF8-A6D2-0149-A781-B3A9EED1FFBF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en-US" sz="1600" dirty="0" smtClean="0">
              <a:latin typeface="Comic Sans MS"/>
              <a:cs typeface="Comic Sans MS"/>
            </a:rPr>
            <a:t>4- </a:t>
          </a:r>
          <a:r>
            <a:rPr lang="en-US" sz="1600" dirty="0" err="1" smtClean="0">
              <a:latin typeface="Comic Sans MS"/>
              <a:cs typeface="Comic Sans MS"/>
            </a:rPr>
            <a:t>Une</a:t>
          </a:r>
          <a:r>
            <a:rPr lang="en-US" sz="1600" dirty="0" smtClean="0">
              <a:latin typeface="Comic Sans MS"/>
              <a:cs typeface="Comic Sans MS"/>
            </a:rPr>
            <a:t> armoire de </a:t>
          </a:r>
          <a:r>
            <a:rPr lang="en-US" sz="1600" dirty="0" err="1" smtClean="0">
              <a:latin typeface="Comic Sans MS"/>
              <a:cs typeface="Comic Sans MS"/>
            </a:rPr>
            <a:t>rangement</a:t>
          </a:r>
          <a:endParaRPr lang="en-US" sz="1600" dirty="0">
            <a:latin typeface="Comic Sans MS"/>
            <a:cs typeface="Comic Sans MS"/>
          </a:endParaRPr>
        </a:p>
      </dgm:t>
    </dgm:pt>
    <dgm:pt modelId="{9A975C17-E3CD-3D4D-A583-E30D36D43AAF}" type="parTrans" cxnId="{8A15BD6A-EF5C-3C44-BE2F-16C5FAD47884}">
      <dgm:prSet/>
      <dgm:spPr/>
      <dgm:t>
        <a:bodyPr/>
        <a:lstStyle/>
        <a:p>
          <a:endParaRPr lang="fr-FR"/>
        </a:p>
      </dgm:t>
    </dgm:pt>
    <dgm:pt modelId="{5F7DD7F6-C58F-4B48-8FA7-D45CAF41270B}" type="sibTrans" cxnId="{8A15BD6A-EF5C-3C44-BE2F-16C5FAD47884}">
      <dgm:prSet/>
      <dgm:spPr/>
      <dgm:t>
        <a:bodyPr/>
        <a:lstStyle/>
        <a:p>
          <a:endParaRPr lang="fr-FR"/>
        </a:p>
      </dgm:t>
    </dgm:pt>
    <dgm:pt modelId="{EF3C90A5-6329-A044-BCB5-D5E272563594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rtl="0"/>
          <a:r>
            <a:rPr lang="en-US" sz="1600" dirty="0" smtClean="0">
              <a:latin typeface="Comic Sans MS"/>
              <a:cs typeface="Comic Sans MS"/>
            </a:rPr>
            <a:t>5- Des </a:t>
          </a:r>
          <a:r>
            <a:rPr lang="en-US" sz="1600" dirty="0" err="1" smtClean="0">
              <a:latin typeface="Comic Sans MS"/>
              <a:cs typeface="Comic Sans MS"/>
            </a:rPr>
            <a:t>rideaux</a:t>
          </a:r>
          <a:endParaRPr lang="en-US" sz="1600" dirty="0">
            <a:latin typeface="Comic Sans MS"/>
            <a:cs typeface="Comic Sans MS"/>
          </a:endParaRPr>
        </a:p>
      </dgm:t>
    </dgm:pt>
    <dgm:pt modelId="{21E0AA9E-2DEC-D04C-A6F1-3B0B97DD8101}" type="parTrans" cxnId="{03D43081-637B-0647-BA42-C2148459F955}">
      <dgm:prSet/>
      <dgm:spPr/>
      <dgm:t>
        <a:bodyPr/>
        <a:lstStyle/>
        <a:p>
          <a:endParaRPr lang="fr-FR"/>
        </a:p>
      </dgm:t>
    </dgm:pt>
    <dgm:pt modelId="{FB1AEFEC-D47D-DE43-9856-C22E2F75C785}" type="sibTrans" cxnId="{03D43081-637B-0647-BA42-C2148459F955}">
      <dgm:prSet/>
      <dgm:spPr/>
      <dgm:t>
        <a:bodyPr/>
        <a:lstStyle/>
        <a:p>
          <a:endParaRPr lang="fr-FR"/>
        </a:p>
      </dgm:t>
    </dgm:pt>
    <dgm:pt modelId="{2165C959-5556-B64E-9AA0-296D480EB093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fr-FR" sz="1600" dirty="0" smtClean="0">
              <a:latin typeface="Comic Sans MS"/>
              <a:cs typeface="Comic Sans MS"/>
            </a:rPr>
            <a:t>6- Des pessaires</a:t>
          </a:r>
          <a:endParaRPr lang="fr-FR" sz="1600" dirty="0">
            <a:latin typeface="Comic Sans MS"/>
            <a:cs typeface="Comic Sans MS"/>
          </a:endParaRPr>
        </a:p>
      </dgm:t>
    </dgm:pt>
    <dgm:pt modelId="{7C02C90B-D90C-954D-8E1A-99C05122727F}" type="parTrans" cxnId="{7F89E48F-3509-6848-83A2-C446F0C7078A}">
      <dgm:prSet/>
      <dgm:spPr/>
      <dgm:t>
        <a:bodyPr/>
        <a:lstStyle/>
        <a:p>
          <a:endParaRPr lang="fr-FR"/>
        </a:p>
      </dgm:t>
    </dgm:pt>
    <dgm:pt modelId="{A9C16CAB-B7C5-8C43-A23B-48527ED49741}" type="sibTrans" cxnId="{7F89E48F-3509-6848-83A2-C446F0C7078A}">
      <dgm:prSet/>
      <dgm:spPr/>
      <dgm:t>
        <a:bodyPr/>
        <a:lstStyle/>
        <a:p>
          <a:endParaRPr lang="fr-FR"/>
        </a:p>
      </dgm:t>
    </dgm:pt>
    <dgm:pt modelId="{C2DBFC87-42A6-6D41-8D80-5D4C8FAE9500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fr-FR" sz="1600" dirty="0" smtClean="0">
              <a:latin typeface="Comic Sans MS"/>
              <a:cs typeface="Comic Sans MS"/>
            </a:rPr>
            <a:t>7- Un doppler fœtal serait utile.</a:t>
          </a:r>
          <a:endParaRPr lang="fr-FR" sz="1600" dirty="0">
            <a:latin typeface="Comic Sans MS"/>
            <a:cs typeface="Comic Sans MS"/>
          </a:endParaRPr>
        </a:p>
      </dgm:t>
    </dgm:pt>
    <dgm:pt modelId="{3568C423-32FB-E24F-AA78-4DCC13F36012}" type="parTrans" cxnId="{B39F0873-4BA1-A249-B259-C1743A4C56AB}">
      <dgm:prSet/>
      <dgm:spPr/>
      <dgm:t>
        <a:bodyPr/>
        <a:lstStyle/>
        <a:p>
          <a:endParaRPr lang="fr-FR"/>
        </a:p>
      </dgm:t>
    </dgm:pt>
    <dgm:pt modelId="{A0A3E00B-ED14-B244-8442-AB0A78D8C89B}" type="sibTrans" cxnId="{B39F0873-4BA1-A249-B259-C1743A4C56AB}">
      <dgm:prSet/>
      <dgm:spPr/>
      <dgm:t>
        <a:bodyPr/>
        <a:lstStyle/>
        <a:p>
          <a:endParaRPr lang="fr-FR"/>
        </a:p>
      </dgm:t>
    </dgm:pt>
    <dgm:pt modelId="{FBB059C8-AB0B-F149-BE53-DAF19286E463}">
      <dgm:prSet custT="1"/>
      <dgm:spPr/>
      <dgm:t>
        <a:bodyPr/>
        <a:lstStyle/>
        <a:p>
          <a:pPr rtl="0"/>
          <a:r>
            <a:rPr lang="en-US" sz="1600" dirty="0" smtClean="0">
              <a:latin typeface="Comic Sans MS"/>
              <a:cs typeface="Comic Sans MS"/>
            </a:rPr>
            <a:t>en attendant </a:t>
          </a:r>
          <a:r>
            <a:rPr lang="en-US" sz="1600" dirty="0" err="1" smtClean="0">
              <a:latin typeface="Comic Sans MS"/>
              <a:cs typeface="Comic Sans MS"/>
            </a:rPr>
            <a:t>d’éventuelles</a:t>
          </a:r>
          <a:r>
            <a:rPr lang="en-US" sz="1600" dirty="0" smtClean="0">
              <a:latin typeface="Comic Sans MS"/>
              <a:cs typeface="Comic Sans MS"/>
            </a:rPr>
            <a:t> </a:t>
          </a:r>
          <a:r>
            <a:rPr lang="en-US" sz="1600" dirty="0" err="1" smtClean="0">
              <a:latin typeface="Comic Sans MS"/>
              <a:cs typeface="Comic Sans MS"/>
            </a:rPr>
            <a:t>portes</a:t>
          </a:r>
          <a:r>
            <a:rPr lang="en-US" sz="1600" dirty="0" smtClean="0">
              <a:latin typeface="Comic Sans MS"/>
              <a:cs typeface="Comic Sans MS"/>
            </a:rPr>
            <a:t> pour </a:t>
          </a:r>
          <a:r>
            <a:rPr lang="en-US" sz="1600" dirty="0" err="1" smtClean="0">
              <a:latin typeface="Comic Sans MS"/>
              <a:cs typeface="Comic Sans MS"/>
            </a:rPr>
            <a:t>l’intimité</a:t>
          </a:r>
          <a:r>
            <a:rPr lang="en-US" sz="1600" dirty="0" smtClean="0">
              <a:latin typeface="Comic Sans MS"/>
              <a:cs typeface="Comic Sans MS"/>
            </a:rPr>
            <a:t> des </a:t>
          </a:r>
          <a:r>
            <a:rPr lang="en-US" sz="1600" dirty="0" err="1" smtClean="0">
              <a:latin typeface="Comic Sans MS"/>
              <a:cs typeface="Comic Sans MS"/>
            </a:rPr>
            <a:t>examens</a:t>
          </a:r>
          <a:endParaRPr lang="en-US" sz="1600" dirty="0">
            <a:latin typeface="Comic Sans MS"/>
            <a:cs typeface="Comic Sans MS"/>
          </a:endParaRPr>
        </a:p>
      </dgm:t>
    </dgm:pt>
    <dgm:pt modelId="{C4878C78-7E10-364F-88CF-DC66459943FF}" type="parTrans" cxnId="{827B09D2-A1F4-6E4F-A1DF-B6A6B9718F8D}">
      <dgm:prSet/>
      <dgm:spPr/>
      <dgm:t>
        <a:bodyPr/>
        <a:lstStyle/>
        <a:p>
          <a:endParaRPr lang="fr-FR"/>
        </a:p>
      </dgm:t>
    </dgm:pt>
    <dgm:pt modelId="{F3418E84-7FAD-504B-B750-4A0C1748820A}" type="sibTrans" cxnId="{827B09D2-A1F4-6E4F-A1DF-B6A6B9718F8D}">
      <dgm:prSet/>
      <dgm:spPr/>
      <dgm:t>
        <a:bodyPr/>
        <a:lstStyle/>
        <a:p>
          <a:endParaRPr lang="fr-FR"/>
        </a:p>
      </dgm:t>
    </dgm:pt>
    <dgm:pt modelId="{0A671D09-6791-1045-A4CB-45C3750F3140}">
      <dgm:prSet custT="1"/>
      <dgm:spPr/>
      <dgm:t>
        <a:bodyPr/>
        <a:lstStyle/>
        <a:p>
          <a:r>
            <a:rPr lang="fr-FR" sz="1600" dirty="0" smtClean="0">
              <a:latin typeface="Comic Sans MS"/>
              <a:cs typeface="Comic Sans MS"/>
            </a:rPr>
            <a:t>Il pourrait être apporté lors d’une prochaine mission (si financement trouvé…), pour remplacer le stéthoscope de PINARD</a:t>
          </a:r>
          <a:endParaRPr lang="fr-FR" sz="1600" dirty="0"/>
        </a:p>
      </dgm:t>
    </dgm:pt>
    <dgm:pt modelId="{89B44873-1A5E-E74B-A4F8-6931D1083212}" type="parTrans" cxnId="{D8B47D76-6B64-EC48-98DE-5D05AA500CAD}">
      <dgm:prSet/>
      <dgm:spPr/>
      <dgm:t>
        <a:bodyPr/>
        <a:lstStyle/>
        <a:p>
          <a:endParaRPr lang="fr-FR"/>
        </a:p>
      </dgm:t>
    </dgm:pt>
    <dgm:pt modelId="{190C4B04-C7B9-3F46-B0E3-1ECB4E2EF6E0}" type="sibTrans" cxnId="{D8B47D76-6B64-EC48-98DE-5D05AA500CAD}">
      <dgm:prSet/>
      <dgm:spPr/>
      <dgm:t>
        <a:bodyPr/>
        <a:lstStyle/>
        <a:p>
          <a:endParaRPr lang="fr-FR"/>
        </a:p>
      </dgm:t>
    </dgm:pt>
    <dgm:pt modelId="{68E21610-CD3E-5C49-9449-5EA99D158624}" type="pres">
      <dgm:prSet presAssocID="{06199C8D-F5A7-0D4A-A2CD-CFB3BBC5F98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B0F9E0B-19E7-314A-A34B-9B73426795BB}" type="pres">
      <dgm:prSet presAssocID="{5124D26E-74A9-584B-8873-77CADF47353E}" presName="parentLin" presStyleCnt="0"/>
      <dgm:spPr/>
    </dgm:pt>
    <dgm:pt modelId="{CE0EE902-10EB-2B48-A9C6-F511BBDE2A40}" type="pres">
      <dgm:prSet presAssocID="{5124D26E-74A9-584B-8873-77CADF47353E}" presName="parentLeftMargin" presStyleLbl="node1" presStyleIdx="0" presStyleCnt="7"/>
      <dgm:spPr/>
      <dgm:t>
        <a:bodyPr/>
        <a:lstStyle/>
        <a:p>
          <a:endParaRPr lang="fr-FR"/>
        </a:p>
      </dgm:t>
    </dgm:pt>
    <dgm:pt modelId="{C1D5BCC6-51F2-8445-80AB-6819D3D84817}" type="pres">
      <dgm:prSet presAssocID="{5124D26E-74A9-584B-8873-77CADF47353E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ECEC8C-9666-C545-8B94-038D41D32E8F}" type="pres">
      <dgm:prSet presAssocID="{5124D26E-74A9-584B-8873-77CADF47353E}" presName="negativeSpace" presStyleCnt="0"/>
      <dgm:spPr/>
    </dgm:pt>
    <dgm:pt modelId="{0F0BDBCB-AE40-044C-8F62-AADB6A6FDF7C}" type="pres">
      <dgm:prSet presAssocID="{5124D26E-74A9-584B-8873-77CADF47353E}" presName="childText" presStyleLbl="conFgAcc1" presStyleIdx="0" presStyleCnt="7">
        <dgm:presLayoutVars>
          <dgm:bulletEnabled val="1"/>
        </dgm:presLayoutVars>
      </dgm:prSet>
      <dgm:spPr/>
    </dgm:pt>
    <dgm:pt modelId="{E008F63C-8A09-364A-8E08-79A61F360CCC}" type="pres">
      <dgm:prSet presAssocID="{A56E06E6-D65F-4148-ADBC-CCA8A4707308}" presName="spaceBetweenRectangles" presStyleCnt="0"/>
      <dgm:spPr/>
    </dgm:pt>
    <dgm:pt modelId="{496E6298-8429-9C42-A27D-35EBB36E9942}" type="pres">
      <dgm:prSet presAssocID="{FD996C9C-EE73-A047-BD7E-9FEAD0C28743}" presName="parentLin" presStyleCnt="0"/>
      <dgm:spPr/>
    </dgm:pt>
    <dgm:pt modelId="{3E44B63D-4C67-EF49-A85D-83F9F05BD020}" type="pres">
      <dgm:prSet presAssocID="{FD996C9C-EE73-A047-BD7E-9FEAD0C28743}" presName="parentLeftMargin" presStyleLbl="node1" presStyleIdx="0" presStyleCnt="7"/>
      <dgm:spPr/>
      <dgm:t>
        <a:bodyPr/>
        <a:lstStyle/>
        <a:p>
          <a:endParaRPr lang="fr-FR"/>
        </a:p>
      </dgm:t>
    </dgm:pt>
    <dgm:pt modelId="{BB37250F-6F75-A347-95FE-6099E776ACD1}" type="pres">
      <dgm:prSet presAssocID="{FD996C9C-EE73-A047-BD7E-9FEAD0C28743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1603AB-0C69-B349-9855-4C1F4FC22C6E}" type="pres">
      <dgm:prSet presAssocID="{FD996C9C-EE73-A047-BD7E-9FEAD0C28743}" presName="negativeSpace" presStyleCnt="0"/>
      <dgm:spPr/>
    </dgm:pt>
    <dgm:pt modelId="{BA0B41C5-617B-FF41-9177-06FB5CD529A2}" type="pres">
      <dgm:prSet presAssocID="{FD996C9C-EE73-A047-BD7E-9FEAD0C28743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89DA67-89E5-C241-8204-EFE0684685D4}" type="pres">
      <dgm:prSet presAssocID="{892F673E-27AC-C244-B65F-D9C2FF777757}" presName="spaceBetweenRectangles" presStyleCnt="0"/>
      <dgm:spPr/>
    </dgm:pt>
    <dgm:pt modelId="{9EBA9E66-FE7D-2A46-B54A-939D29A6DD8C}" type="pres">
      <dgm:prSet presAssocID="{25A45AC2-D0D6-684D-9B84-B2E6D9DC1CD8}" presName="parentLin" presStyleCnt="0"/>
      <dgm:spPr/>
    </dgm:pt>
    <dgm:pt modelId="{6F70A3B5-14E6-A44F-A1C6-3763DB8C39D5}" type="pres">
      <dgm:prSet presAssocID="{25A45AC2-D0D6-684D-9B84-B2E6D9DC1CD8}" presName="parentLeftMargin" presStyleLbl="node1" presStyleIdx="1" presStyleCnt="7"/>
      <dgm:spPr/>
      <dgm:t>
        <a:bodyPr/>
        <a:lstStyle/>
        <a:p>
          <a:endParaRPr lang="fr-FR"/>
        </a:p>
      </dgm:t>
    </dgm:pt>
    <dgm:pt modelId="{7F0FC061-E3F6-0442-8B43-B5F8254D27C8}" type="pres">
      <dgm:prSet presAssocID="{25A45AC2-D0D6-684D-9B84-B2E6D9DC1CD8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659FEA-4EC6-A143-AAE8-4490D9C19A88}" type="pres">
      <dgm:prSet presAssocID="{25A45AC2-D0D6-684D-9B84-B2E6D9DC1CD8}" presName="negativeSpace" presStyleCnt="0"/>
      <dgm:spPr/>
    </dgm:pt>
    <dgm:pt modelId="{E5D47E1C-57E2-5445-A841-369DC6E95A24}" type="pres">
      <dgm:prSet presAssocID="{25A45AC2-D0D6-684D-9B84-B2E6D9DC1CD8}" presName="childText" presStyleLbl="conFgAcc1" presStyleIdx="2" presStyleCnt="7">
        <dgm:presLayoutVars>
          <dgm:bulletEnabled val="1"/>
        </dgm:presLayoutVars>
      </dgm:prSet>
      <dgm:spPr/>
    </dgm:pt>
    <dgm:pt modelId="{43740698-78C6-E94C-9DDB-07836EB2BFD8}" type="pres">
      <dgm:prSet presAssocID="{C917FFEF-ADAF-6C47-B911-6BA991B74FF5}" presName="spaceBetweenRectangles" presStyleCnt="0"/>
      <dgm:spPr/>
    </dgm:pt>
    <dgm:pt modelId="{D4BF4FEE-56BC-C24A-B722-321B8306F990}" type="pres">
      <dgm:prSet presAssocID="{6A456EF8-A6D2-0149-A781-B3A9EED1FFBF}" presName="parentLin" presStyleCnt="0"/>
      <dgm:spPr/>
    </dgm:pt>
    <dgm:pt modelId="{0CB9BB61-0960-6C44-97E0-D26325F9A909}" type="pres">
      <dgm:prSet presAssocID="{6A456EF8-A6D2-0149-A781-B3A9EED1FFBF}" presName="parentLeftMargin" presStyleLbl="node1" presStyleIdx="2" presStyleCnt="7"/>
      <dgm:spPr/>
      <dgm:t>
        <a:bodyPr/>
        <a:lstStyle/>
        <a:p>
          <a:endParaRPr lang="fr-FR"/>
        </a:p>
      </dgm:t>
    </dgm:pt>
    <dgm:pt modelId="{2592E8EA-6BD4-EE43-B11C-141D0595927A}" type="pres">
      <dgm:prSet presAssocID="{6A456EF8-A6D2-0149-A781-B3A9EED1FFBF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B739ED-66BC-4A49-94BB-14F35682B866}" type="pres">
      <dgm:prSet presAssocID="{6A456EF8-A6D2-0149-A781-B3A9EED1FFBF}" presName="negativeSpace" presStyleCnt="0"/>
      <dgm:spPr/>
    </dgm:pt>
    <dgm:pt modelId="{C1C1D437-E394-B84E-973D-8E8647F2F2E9}" type="pres">
      <dgm:prSet presAssocID="{6A456EF8-A6D2-0149-A781-B3A9EED1FFBF}" presName="childText" presStyleLbl="conFgAcc1" presStyleIdx="3" presStyleCnt="7">
        <dgm:presLayoutVars>
          <dgm:bulletEnabled val="1"/>
        </dgm:presLayoutVars>
      </dgm:prSet>
      <dgm:spPr/>
    </dgm:pt>
    <dgm:pt modelId="{B9CB635F-CA4E-0E4D-ACD5-BDEDEEADDB9B}" type="pres">
      <dgm:prSet presAssocID="{5F7DD7F6-C58F-4B48-8FA7-D45CAF41270B}" presName="spaceBetweenRectangles" presStyleCnt="0"/>
      <dgm:spPr/>
    </dgm:pt>
    <dgm:pt modelId="{0F9204E5-7C8F-004F-9033-B5FBE98BDA85}" type="pres">
      <dgm:prSet presAssocID="{EF3C90A5-6329-A044-BCB5-D5E272563594}" presName="parentLin" presStyleCnt="0"/>
      <dgm:spPr/>
    </dgm:pt>
    <dgm:pt modelId="{FEBC981A-63CB-FC4D-A5A2-48895ED12403}" type="pres">
      <dgm:prSet presAssocID="{EF3C90A5-6329-A044-BCB5-D5E272563594}" presName="parentLeftMargin" presStyleLbl="node1" presStyleIdx="3" presStyleCnt="7"/>
      <dgm:spPr/>
      <dgm:t>
        <a:bodyPr/>
        <a:lstStyle/>
        <a:p>
          <a:endParaRPr lang="fr-FR"/>
        </a:p>
      </dgm:t>
    </dgm:pt>
    <dgm:pt modelId="{E4E69B74-1C88-5E4A-8E0F-043F9C7EEF77}" type="pres">
      <dgm:prSet presAssocID="{EF3C90A5-6329-A044-BCB5-D5E272563594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4BDEB2-FEF5-1046-A9B5-B63E4146B279}" type="pres">
      <dgm:prSet presAssocID="{EF3C90A5-6329-A044-BCB5-D5E272563594}" presName="negativeSpace" presStyleCnt="0"/>
      <dgm:spPr/>
    </dgm:pt>
    <dgm:pt modelId="{C5211D5A-850D-5E4B-BD46-5C9C841EC6EE}" type="pres">
      <dgm:prSet presAssocID="{EF3C90A5-6329-A044-BCB5-D5E272563594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15ACBF-E7FD-8B46-B601-0944CA50D6AA}" type="pres">
      <dgm:prSet presAssocID="{FB1AEFEC-D47D-DE43-9856-C22E2F75C785}" presName="spaceBetweenRectangles" presStyleCnt="0"/>
      <dgm:spPr/>
    </dgm:pt>
    <dgm:pt modelId="{81A97BE9-3D83-B944-9C6E-65FAC5DFAA0C}" type="pres">
      <dgm:prSet presAssocID="{2165C959-5556-B64E-9AA0-296D480EB093}" presName="parentLin" presStyleCnt="0"/>
      <dgm:spPr/>
    </dgm:pt>
    <dgm:pt modelId="{D776CCE9-D97F-8142-9744-02344B8F2D19}" type="pres">
      <dgm:prSet presAssocID="{2165C959-5556-B64E-9AA0-296D480EB093}" presName="parentLeftMargin" presStyleLbl="node1" presStyleIdx="4" presStyleCnt="7"/>
      <dgm:spPr/>
      <dgm:t>
        <a:bodyPr/>
        <a:lstStyle/>
        <a:p>
          <a:endParaRPr lang="fr-FR"/>
        </a:p>
      </dgm:t>
    </dgm:pt>
    <dgm:pt modelId="{6D206636-F3E6-9B48-AFCA-F9BD48CC1C56}" type="pres">
      <dgm:prSet presAssocID="{2165C959-5556-B64E-9AA0-296D480EB09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A2D610-8083-314B-97A9-A4A7C2499729}" type="pres">
      <dgm:prSet presAssocID="{2165C959-5556-B64E-9AA0-296D480EB093}" presName="negativeSpace" presStyleCnt="0"/>
      <dgm:spPr/>
    </dgm:pt>
    <dgm:pt modelId="{09B93174-A27D-874F-A4E8-D5F637C1F1CB}" type="pres">
      <dgm:prSet presAssocID="{2165C959-5556-B64E-9AA0-296D480EB093}" presName="childText" presStyleLbl="conFgAcc1" presStyleIdx="5" presStyleCnt="7">
        <dgm:presLayoutVars>
          <dgm:bulletEnabled val="1"/>
        </dgm:presLayoutVars>
      </dgm:prSet>
      <dgm:spPr/>
    </dgm:pt>
    <dgm:pt modelId="{27EFE202-FE94-A841-AB4D-1E5BDDB1C538}" type="pres">
      <dgm:prSet presAssocID="{A9C16CAB-B7C5-8C43-A23B-48527ED49741}" presName="spaceBetweenRectangles" presStyleCnt="0"/>
      <dgm:spPr/>
    </dgm:pt>
    <dgm:pt modelId="{F1E8F12A-DE0C-4D48-B813-9AE37B87B153}" type="pres">
      <dgm:prSet presAssocID="{C2DBFC87-42A6-6D41-8D80-5D4C8FAE9500}" presName="parentLin" presStyleCnt="0"/>
      <dgm:spPr/>
    </dgm:pt>
    <dgm:pt modelId="{8F041891-EBBB-CE4A-B98A-5C59D3D9B483}" type="pres">
      <dgm:prSet presAssocID="{C2DBFC87-42A6-6D41-8D80-5D4C8FAE9500}" presName="parentLeftMargin" presStyleLbl="node1" presStyleIdx="5" presStyleCnt="7"/>
      <dgm:spPr/>
      <dgm:t>
        <a:bodyPr/>
        <a:lstStyle/>
        <a:p>
          <a:endParaRPr lang="fr-FR"/>
        </a:p>
      </dgm:t>
    </dgm:pt>
    <dgm:pt modelId="{761B6077-0DA2-D34D-A93C-91CACAFB1AD1}" type="pres">
      <dgm:prSet presAssocID="{C2DBFC87-42A6-6D41-8D80-5D4C8FAE9500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15D997-F3F7-374A-8EEE-6DF7E70C4B6C}" type="pres">
      <dgm:prSet presAssocID="{C2DBFC87-42A6-6D41-8D80-5D4C8FAE9500}" presName="negativeSpace" presStyleCnt="0"/>
      <dgm:spPr/>
    </dgm:pt>
    <dgm:pt modelId="{174A21AE-16AD-ED49-86A7-C7DDEDD24F2D}" type="pres">
      <dgm:prSet presAssocID="{C2DBFC87-42A6-6D41-8D80-5D4C8FAE9500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B96BAB4-A800-6640-B162-780D6B4AD01E}" type="presOf" srcId="{C2DBFC87-42A6-6D41-8D80-5D4C8FAE9500}" destId="{8F041891-EBBB-CE4A-B98A-5C59D3D9B483}" srcOrd="0" destOrd="0" presId="urn:microsoft.com/office/officeart/2005/8/layout/list1"/>
    <dgm:cxn modelId="{8CE374AB-C7B7-B04C-B136-DE8C419E04B2}" type="presOf" srcId="{06199C8D-F5A7-0D4A-A2CD-CFB3BBC5F981}" destId="{68E21610-CD3E-5C49-9449-5EA99D158624}" srcOrd="0" destOrd="0" presId="urn:microsoft.com/office/officeart/2005/8/layout/list1"/>
    <dgm:cxn modelId="{F4113FBA-9F37-034A-BDD1-9C55E51271F4}" type="presOf" srcId="{2165C959-5556-B64E-9AA0-296D480EB093}" destId="{D776CCE9-D97F-8142-9744-02344B8F2D19}" srcOrd="0" destOrd="0" presId="urn:microsoft.com/office/officeart/2005/8/layout/list1"/>
    <dgm:cxn modelId="{054385F3-5AA5-7D42-A20D-DAC31F376A0F}" type="presOf" srcId="{C2DBFC87-42A6-6D41-8D80-5D4C8FAE9500}" destId="{761B6077-0DA2-D34D-A93C-91CACAFB1AD1}" srcOrd="1" destOrd="0" presId="urn:microsoft.com/office/officeart/2005/8/layout/list1"/>
    <dgm:cxn modelId="{711223E5-C308-1D45-816F-48E02D0C8DF3}" type="presOf" srcId="{5124D26E-74A9-584B-8873-77CADF47353E}" destId="{CE0EE902-10EB-2B48-A9C6-F511BBDE2A40}" srcOrd="0" destOrd="0" presId="urn:microsoft.com/office/officeart/2005/8/layout/list1"/>
    <dgm:cxn modelId="{B39F0873-4BA1-A249-B259-C1743A4C56AB}" srcId="{06199C8D-F5A7-0D4A-A2CD-CFB3BBC5F981}" destId="{C2DBFC87-42A6-6D41-8D80-5D4C8FAE9500}" srcOrd="6" destOrd="0" parTransId="{3568C423-32FB-E24F-AA78-4DCC13F36012}" sibTransId="{A0A3E00B-ED14-B244-8442-AB0A78D8C89B}"/>
    <dgm:cxn modelId="{29950B38-C1BC-EE4D-A4C2-03F58CC69250}" type="presOf" srcId="{0A671D09-6791-1045-A4CB-45C3750F3140}" destId="{174A21AE-16AD-ED49-86A7-C7DDEDD24F2D}" srcOrd="0" destOrd="0" presId="urn:microsoft.com/office/officeart/2005/8/layout/list1"/>
    <dgm:cxn modelId="{8A15BD6A-EF5C-3C44-BE2F-16C5FAD47884}" srcId="{06199C8D-F5A7-0D4A-A2CD-CFB3BBC5F981}" destId="{6A456EF8-A6D2-0149-A781-B3A9EED1FFBF}" srcOrd="3" destOrd="0" parTransId="{9A975C17-E3CD-3D4D-A583-E30D36D43AAF}" sibTransId="{5F7DD7F6-C58F-4B48-8FA7-D45CAF41270B}"/>
    <dgm:cxn modelId="{9E041BAE-8AC4-9E4A-9034-99CFBF625D39}" type="presOf" srcId="{17DB0764-4051-C140-89FD-B31DBCB7F835}" destId="{BA0B41C5-617B-FF41-9177-06FB5CD529A2}" srcOrd="0" destOrd="0" presId="urn:microsoft.com/office/officeart/2005/8/layout/list1"/>
    <dgm:cxn modelId="{DCC14C72-9D45-BB48-A3D8-18B872344E3B}" type="presOf" srcId="{FD996C9C-EE73-A047-BD7E-9FEAD0C28743}" destId="{BB37250F-6F75-A347-95FE-6099E776ACD1}" srcOrd="1" destOrd="0" presId="urn:microsoft.com/office/officeart/2005/8/layout/list1"/>
    <dgm:cxn modelId="{E75B4A60-AD0E-C240-AAA3-369EB31C5DE1}" type="presOf" srcId="{25A45AC2-D0D6-684D-9B84-B2E6D9DC1CD8}" destId="{7F0FC061-E3F6-0442-8B43-B5F8254D27C8}" srcOrd="1" destOrd="0" presId="urn:microsoft.com/office/officeart/2005/8/layout/list1"/>
    <dgm:cxn modelId="{8A8D524C-16E4-9C42-9F71-AE5367AB5835}" srcId="{06199C8D-F5A7-0D4A-A2CD-CFB3BBC5F981}" destId="{5124D26E-74A9-584B-8873-77CADF47353E}" srcOrd="0" destOrd="0" parTransId="{EAD2567D-5626-1147-8416-8369B8FAC85B}" sibTransId="{A56E06E6-D65F-4148-ADBC-CCA8A4707308}"/>
    <dgm:cxn modelId="{97238DBF-EA70-9A44-A813-55BBEABAD148}" srcId="{06199C8D-F5A7-0D4A-A2CD-CFB3BBC5F981}" destId="{FD996C9C-EE73-A047-BD7E-9FEAD0C28743}" srcOrd="1" destOrd="0" parTransId="{EC621F66-2571-B544-B464-4B54473B14F3}" sibTransId="{892F673E-27AC-C244-B65F-D9C2FF777757}"/>
    <dgm:cxn modelId="{F8AA4E03-C4B2-6549-9FE7-97A3F8771DEA}" srcId="{FD996C9C-EE73-A047-BD7E-9FEAD0C28743}" destId="{17DB0764-4051-C140-89FD-B31DBCB7F835}" srcOrd="0" destOrd="0" parTransId="{79DED313-9ADF-224D-96A6-6C1026CC3ED3}" sibTransId="{8C1F3391-0D03-3D47-8A34-9D2DFF962D1D}"/>
    <dgm:cxn modelId="{E7A15689-B764-6D41-A66B-5D8B20A7F1D7}" type="presOf" srcId="{6A456EF8-A6D2-0149-A781-B3A9EED1FFBF}" destId="{2592E8EA-6BD4-EE43-B11C-141D0595927A}" srcOrd="1" destOrd="0" presId="urn:microsoft.com/office/officeart/2005/8/layout/list1"/>
    <dgm:cxn modelId="{03D43081-637B-0647-BA42-C2148459F955}" srcId="{06199C8D-F5A7-0D4A-A2CD-CFB3BBC5F981}" destId="{EF3C90A5-6329-A044-BCB5-D5E272563594}" srcOrd="4" destOrd="0" parTransId="{21E0AA9E-2DEC-D04C-A6F1-3B0B97DD8101}" sibTransId="{FB1AEFEC-D47D-DE43-9856-C22E2F75C785}"/>
    <dgm:cxn modelId="{D6EEBCCB-D304-BC44-BE4D-E8B787ACF6D3}" srcId="{FD996C9C-EE73-A047-BD7E-9FEAD0C28743}" destId="{5064701F-897C-174C-875C-22F91E1F5003}" srcOrd="1" destOrd="0" parTransId="{8F930668-D6D9-D54B-ABEA-4A9AD610CCE4}" sibTransId="{38606185-C069-6A47-BF80-A1EFAD56CB16}"/>
    <dgm:cxn modelId="{5FBDB0FE-2D16-7948-A588-088A82CCFBA6}" srcId="{06199C8D-F5A7-0D4A-A2CD-CFB3BBC5F981}" destId="{25A45AC2-D0D6-684D-9B84-B2E6D9DC1CD8}" srcOrd="2" destOrd="0" parTransId="{1120BD8D-2AF4-C645-A087-BDE796E4BF46}" sibTransId="{C917FFEF-ADAF-6C47-B911-6BA991B74FF5}"/>
    <dgm:cxn modelId="{69CFF747-96D2-1C41-875C-9FECF95EE063}" type="presOf" srcId="{2165C959-5556-B64E-9AA0-296D480EB093}" destId="{6D206636-F3E6-9B48-AFCA-F9BD48CC1C56}" srcOrd="1" destOrd="0" presId="urn:microsoft.com/office/officeart/2005/8/layout/list1"/>
    <dgm:cxn modelId="{3EC64330-ADEA-F246-82E3-4567F11B2BC6}" type="presOf" srcId="{EF3C90A5-6329-A044-BCB5-D5E272563594}" destId="{FEBC981A-63CB-FC4D-A5A2-48895ED12403}" srcOrd="0" destOrd="0" presId="urn:microsoft.com/office/officeart/2005/8/layout/list1"/>
    <dgm:cxn modelId="{D8B47D76-6B64-EC48-98DE-5D05AA500CAD}" srcId="{C2DBFC87-42A6-6D41-8D80-5D4C8FAE9500}" destId="{0A671D09-6791-1045-A4CB-45C3750F3140}" srcOrd="0" destOrd="0" parTransId="{89B44873-1A5E-E74B-A4F8-6931D1083212}" sibTransId="{190C4B04-C7B9-3F46-B0E3-1ECB4E2EF6E0}"/>
    <dgm:cxn modelId="{97D78628-C0AA-3E48-B87B-5C286FDD23A4}" type="presOf" srcId="{25A45AC2-D0D6-684D-9B84-B2E6D9DC1CD8}" destId="{6F70A3B5-14E6-A44F-A1C6-3763DB8C39D5}" srcOrd="0" destOrd="0" presId="urn:microsoft.com/office/officeart/2005/8/layout/list1"/>
    <dgm:cxn modelId="{7F89E48F-3509-6848-83A2-C446F0C7078A}" srcId="{06199C8D-F5A7-0D4A-A2CD-CFB3BBC5F981}" destId="{2165C959-5556-B64E-9AA0-296D480EB093}" srcOrd="5" destOrd="0" parTransId="{7C02C90B-D90C-954D-8E1A-99C05122727F}" sibTransId="{A9C16CAB-B7C5-8C43-A23B-48527ED49741}"/>
    <dgm:cxn modelId="{827B09D2-A1F4-6E4F-A1DF-B6A6B9718F8D}" srcId="{EF3C90A5-6329-A044-BCB5-D5E272563594}" destId="{FBB059C8-AB0B-F149-BE53-DAF19286E463}" srcOrd="0" destOrd="0" parTransId="{C4878C78-7E10-364F-88CF-DC66459943FF}" sibTransId="{F3418E84-7FAD-504B-B750-4A0C1748820A}"/>
    <dgm:cxn modelId="{6E7EA678-76C6-324B-9FB0-1FD9569FC176}" type="presOf" srcId="{FBB059C8-AB0B-F149-BE53-DAF19286E463}" destId="{C5211D5A-850D-5E4B-BD46-5C9C841EC6EE}" srcOrd="0" destOrd="0" presId="urn:microsoft.com/office/officeart/2005/8/layout/list1"/>
    <dgm:cxn modelId="{1A53FED8-8897-4F4A-8E4F-058D201D179F}" type="presOf" srcId="{6A456EF8-A6D2-0149-A781-B3A9EED1FFBF}" destId="{0CB9BB61-0960-6C44-97E0-D26325F9A909}" srcOrd="0" destOrd="0" presId="urn:microsoft.com/office/officeart/2005/8/layout/list1"/>
    <dgm:cxn modelId="{AC11B4EA-FDEA-C84A-95AD-23B8782F6E0B}" type="presOf" srcId="{EF3C90A5-6329-A044-BCB5-D5E272563594}" destId="{E4E69B74-1C88-5E4A-8E0F-043F9C7EEF77}" srcOrd="1" destOrd="0" presId="urn:microsoft.com/office/officeart/2005/8/layout/list1"/>
    <dgm:cxn modelId="{B95B67E6-6989-8E43-86C8-DBCE4B1C5688}" type="presOf" srcId="{5124D26E-74A9-584B-8873-77CADF47353E}" destId="{C1D5BCC6-51F2-8445-80AB-6819D3D84817}" srcOrd="1" destOrd="0" presId="urn:microsoft.com/office/officeart/2005/8/layout/list1"/>
    <dgm:cxn modelId="{FD795689-E263-A740-8922-6D84D1858D90}" type="presOf" srcId="{5064701F-897C-174C-875C-22F91E1F5003}" destId="{BA0B41C5-617B-FF41-9177-06FB5CD529A2}" srcOrd="0" destOrd="1" presId="urn:microsoft.com/office/officeart/2005/8/layout/list1"/>
    <dgm:cxn modelId="{118AC67A-BD1D-7743-8FAC-A79BED15F2CC}" type="presOf" srcId="{FD996C9C-EE73-A047-BD7E-9FEAD0C28743}" destId="{3E44B63D-4C67-EF49-A85D-83F9F05BD020}" srcOrd="0" destOrd="0" presId="urn:microsoft.com/office/officeart/2005/8/layout/list1"/>
    <dgm:cxn modelId="{4F5AD2D3-E8B1-6743-9B80-37AAB8DC52A7}" type="presParOf" srcId="{68E21610-CD3E-5C49-9449-5EA99D158624}" destId="{3B0F9E0B-19E7-314A-A34B-9B73426795BB}" srcOrd="0" destOrd="0" presId="urn:microsoft.com/office/officeart/2005/8/layout/list1"/>
    <dgm:cxn modelId="{9147FE78-F5C8-7D4F-9121-C0F69EAF6DC1}" type="presParOf" srcId="{3B0F9E0B-19E7-314A-A34B-9B73426795BB}" destId="{CE0EE902-10EB-2B48-A9C6-F511BBDE2A40}" srcOrd="0" destOrd="0" presId="urn:microsoft.com/office/officeart/2005/8/layout/list1"/>
    <dgm:cxn modelId="{E101DF15-3414-B942-A977-D73B453FB4FF}" type="presParOf" srcId="{3B0F9E0B-19E7-314A-A34B-9B73426795BB}" destId="{C1D5BCC6-51F2-8445-80AB-6819D3D84817}" srcOrd="1" destOrd="0" presId="urn:microsoft.com/office/officeart/2005/8/layout/list1"/>
    <dgm:cxn modelId="{8D9B4156-80D6-2C42-B8BD-11B56340ACA8}" type="presParOf" srcId="{68E21610-CD3E-5C49-9449-5EA99D158624}" destId="{1AECEC8C-9666-C545-8B94-038D41D32E8F}" srcOrd="1" destOrd="0" presId="urn:microsoft.com/office/officeart/2005/8/layout/list1"/>
    <dgm:cxn modelId="{D164BF41-8C5F-2E4E-B1AB-4E6D0FF1F2EC}" type="presParOf" srcId="{68E21610-CD3E-5C49-9449-5EA99D158624}" destId="{0F0BDBCB-AE40-044C-8F62-AADB6A6FDF7C}" srcOrd="2" destOrd="0" presId="urn:microsoft.com/office/officeart/2005/8/layout/list1"/>
    <dgm:cxn modelId="{CA73766B-407C-894F-932D-18CCA9D2D56B}" type="presParOf" srcId="{68E21610-CD3E-5C49-9449-5EA99D158624}" destId="{E008F63C-8A09-364A-8E08-79A61F360CCC}" srcOrd="3" destOrd="0" presId="urn:microsoft.com/office/officeart/2005/8/layout/list1"/>
    <dgm:cxn modelId="{BDF1E1C2-24E3-E24A-9837-155070407250}" type="presParOf" srcId="{68E21610-CD3E-5C49-9449-5EA99D158624}" destId="{496E6298-8429-9C42-A27D-35EBB36E9942}" srcOrd="4" destOrd="0" presId="urn:microsoft.com/office/officeart/2005/8/layout/list1"/>
    <dgm:cxn modelId="{6AA4E629-5F11-684C-9776-91A1C53B460A}" type="presParOf" srcId="{496E6298-8429-9C42-A27D-35EBB36E9942}" destId="{3E44B63D-4C67-EF49-A85D-83F9F05BD020}" srcOrd="0" destOrd="0" presId="urn:microsoft.com/office/officeart/2005/8/layout/list1"/>
    <dgm:cxn modelId="{10F41A9F-EDC0-0142-A853-DDC319AC2916}" type="presParOf" srcId="{496E6298-8429-9C42-A27D-35EBB36E9942}" destId="{BB37250F-6F75-A347-95FE-6099E776ACD1}" srcOrd="1" destOrd="0" presId="urn:microsoft.com/office/officeart/2005/8/layout/list1"/>
    <dgm:cxn modelId="{BD253C90-1769-4847-B2F4-FE42FDCA2802}" type="presParOf" srcId="{68E21610-CD3E-5C49-9449-5EA99D158624}" destId="{171603AB-0C69-B349-9855-4C1F4FC22C6E}" srcOrd="5" destOrd="0" presId="urn:microsoft.com/office/officeart/2005/8/layout/list1"/>
    <dgm:cxn modelId="{8AA86498-7416-1040-A4AC-6BC33D63A51A}" type="presParOf" srcId="{68E21610-CD3E-5C49-9449-5EA99D158624}" destId="{BA0B41C5-617B-FF41-9177-06FB5CD529A2}" srcOrd="6" destOrd="0" presId="urn:microsoft.com/office/officeart/2005/8/layout/list1"/>
    <dgm:cxn modelId="{0C03EA2B-6F3C-2549-A3E3-32CE927A8CA6}" type="presParOf" srcId="{68E21610-CD3E-5C49-9449-5EA99D158624}" destId="{5E89DA67-89E5-C241-8204-EFE0684685D4}" srcOrd="7" destOrd="0" presId="urn:microsoft.com/office/officeart/2005/8/layout/list1"/>
    <dgm:cxn modelId="{A8ED20C5-D4D5-2F4B-8903-BBDCDEA95E99}" type="presParOf" srcId="{68E21610-CD3E-5C49-9449-5EA99D158624}" destId="{9EBA9E66-FE7D-2A46-B54A-939D29A6DD8C}" srcOrd="8" destOrd="0" presId="urn:microsoft.com/office/officeart/2005/8/layout/list1"/>
    <dgm:cxn modelId="{034BBF74-75B6-4448-A594-2F240AEB3CAD}" type="presParOf" srcId="{9EBA9E66-FE7D-2A46-B54A-939D29A6DD8C}" destId="{6F70A3B5-14E6-A44F-A1C6-3763DB8C39D5}" srcOrd="0" destOrd="0" presId="urn:microsoft.com/office/officeart/2005/8/layout/list1"/>
    <dgm:cxn modelId="{3099CF07-FAAA-A846-837E-9E0935B7A216}" type="presParOf" srcId="{9EBA9E66-FE7D-2A46-B54A-939D29A6DD8C}" destId="{7F0FC061-E3F6-0442-8B43-B5F8254D27C8}" srcOrd="1" destOrd="0" presId="urn:microsoft.com/office/officeart/2005/8/layout/list1"/>
    <dgm:cxn modelId="{7CC6DFDA-FFE0-794D-BCDB-44F7A74FD077}" type="presParOf" srcId="{68E21610-CD3E-5C49-9449-5EA99D158624}" destId="{64659FEA-4EC6-A143-AAE8-4490D9C19A88}" srcOrd="9" destOrd="0" presId="urn:microsoft.com/office/officeart/2005/8/layout/list1"/>
    <dgm:cxn modelId="{985D1C21-AFCA-4B41-AE94-5D47FD4C5470}" type="presParOf" srcId="{68E21610-CD3E-5C49-9449-5EA99D158624}" destId="{E5D47E1C-57E2-5445-A841-369DC6E95A24}" srcOrd="10" destOrd="0" presId="urn:microsoft.com/office/officeart/2005/8/layout/list1"/>
    <dgm:cxn modelId="{82E3DD13-925D-CA40-AE2A-E29A6E72164D}" type="presParOf" srcId="{68E21610-CD3E-5C49-9449-5EA99D158624}" destId="{43740698-78C6-E94C-9DDB-07836EB2BFD8}" srcOrd="11" destOrd="0" presId="urn:microsoft.com/office/officeart/2005/8/layout/list1"/>
    <dgm:cxn modelId="{B2876778-5780-C546-A761-4EE0B25CE0DC}" type="presParOf" srcId="{68E21610-CD3E-5C49-9449-5EA99D158624}" destId="{D4BF4FEE-56BC-C24A-B722-321B8306F990}" srcOrd="12" destOrd="0" presId="urn:microsoft.com/office/officeart/2005/8/layout/list1"/>
    <dgm:cxn modelId="{7DA62705-79B0-B847-AB60-0115A74A4B2E}" type="presParOf" srcId="{D4BF4FEE-56BC-C24A-B722-321B8306F990}" destId="{0CB9BB61-0960-6C44-97E0-D26325F9A909}" srcOrd="0" destOrd="0" presId="urn:microsoft.com/office/officeart/2005/8/layout/list1"/>
    <dgm:cxn modelId="{DE10FCFC-84EA-4E43-98F1-91CBA0C4EB93}" type="presParOf" srcId="{D4BF4FEE-56BC-C24A-B722-321B8306F990}" destId="{2592E8EA-6BD4-EE43-B11C-141D0595927A}" srcOrd="1" destOrd="0" presId="urn:microsoft.com/office/officeart/2005/8/layout/list1"/>
    <dgm:cxn modelId="{453B66BF-B00A-0347-9481-265E3E82175B}" type="presParOf" srcId="{68E21610-CD3E-5C49-9449-5EA99D158624}" destId="{33B739ED-66BC-4A49-94BB-14F35682B866}" srcOrd="13" destOrd="0" presId="urn:microsoft.com/office/officeart/2005/8/layout/list1"/>
    <dgm:cxn modelId="{948CB7E7-45D2-8B42-835A-4623832DC5D7}" type="presParOf" srcId="{68E21610-CD3E-5C49-9449-5EA99D158624}" destId="{C1C1D437-E394-B84E-973D-8E8647F2F2E9}" srcOrd="14" destOrd="0" presId="urn:microsoft.com/office/officeart/2005/8/layout/list1"/>
    <dgm:cxn modelId="{402C2FBB-6B22-D645-A1CE-2A44BA08F78B}" type="presParOf" srcId="{68E21610-CD3E-5C49-9449-5EA99D158624}" destId="{B9CB635F-CA4E-0E4D-ACD5-BDEDEEADDB9B}" srcOrd="15" destOrd="0" presId="urn:microsoft.com/office/officeart/2005/8/layout/list1"/>
    <dgm:cxn modelId="{C4BED0EF-9012-004C-A462-F4C98B9BFD7B}" type="presParOf" srcId="{68E21610-CD3E-5C49-9449-5EA99D158624}" destId="{0F9204E5-7C8F-004F-9033-B5FBE98BDA85}" srcOrd="16" destOrd="0" presId="urn:microsoft.com/office/officeart/2005/8/layout/list1"/>
    <dgm:cxn modelId="{9CAA55D0-FEB5-3C4C-AC72-178093A13480}" type="presParOf" srcId="{0F9204E5-7C8F-004F-9033-B5FBE98BDA85}" destId="{FEBC981A-63CB-FC4D-A5A2-48895ED12403}" srcOrd="0" destOrd="0" presId="urn:microsoft.com/office/officeart/2005/8/layout/list1"/>
    <dgm:cxn modelId="{2A591C74-FDA8-2E41-8EF4-88AA244D1EAD}" type="presParOf" srcId="{0F9204E5-7C8F-004F-9033-B5FBE98BDA85}" destId="{E4E69B74-1C88-5E4A-8E0F-043F9C7EEF77}" srcOrd="1" destOrd="0" presId="urn:microsoft.com/office/officeart/2005/8/layout/list1"/>
    <dgm:cxn modelId="{3BDF1658-FC02-7542-B1ED-9EB42070A6AD}" type="presParOf" srcId="{68E21610-CD3E-5C49-9449-5EA99D158624}" destId="{FF4BDEB2-FEF5-1046-A9B5-B63E4146B279}" srcOrd="17" destOrd="0" presId="urn:microsoft.com/office/officeart/2005/8/layout/list1"/>
    <dgm:cxn modelId="{EA2EEE85-B894-5E4B-8ED6-E2E4AAA10913}" type="presParOf" srcId="{68E21610-CD3E-5C49-9449-5EA99D158624}" destId="{C5211D5A-850D-5E4B-BD46-5C9C841EC6EE}" srcOrd="18" destOrd="0" presId="urn:microsoft.com/office/officeart/2005/8/layout/list1"/>
    <dgm:cxn modelId="{1C164006-2994-A742-8FAB-F924D8D4A1F7}" type="presParOf" srcId="{68E21610-CD3E-5C49-9449-5EA99D158624}" destId="{EA15ACBF-E7FD-8B46-B601-0944CA50D6AA}" srcOrd="19" destOrd="0" presId="urn:microsoft.com/office/officeart/2005/8/layout/list1"/>
    <dgm:cxn modelId="{469F1E96-63B2-4340-BD3B-E67A659E0010}" type="presParOf" srcId="{68E21610-CD3E-5C49-9449-5EA99D158624}" destId="{81A97BE9-3D83-B944-9C6E-65FAC5DFAA0C}" srcOrd="20" destOrd="0" presId="urn:microsoft.com/office/officeart/2005/8/layout/list1"/>
    <dgm:cxn modelId="{18D9F89C-F7DD-5D4E-B147-937D3C601E26}" type="presParOf" srcId="{81A97BE9-3D83-B944-9C6E-65FAC5DFAA0C}" destId="{D776CCE9-D97F-8142-9744-02344B8F2D19}" srcOrd="0" destOrd="0" presId="urn:microsoft.com/office/officeart/2005/8/layout/list1"/>
    <dgm:cxn modelId="{8FED8E9F-5698-C049-A8D1-CD2FD8E547EB}" type="presParOf" srcId="{81A97BE9-3D83-B944-9C6E-65FAC5DFAA0C}" destId="{6D206636-F3E6-9B48-AFCA-F9BD48CC1C56}" srcOrd="1" destOrd="0" presId="urn:microsoft.com/office/officeart/2005/8/layout/list1"/>
    <dgm:cxn modelId="{152C0E87-5F04-564D-82EB-93454230446E}" type="presParOf" srcId="{68E21610-CD3E-5C49-9449-5EA99D158624}" destId="{1CA2D610-8083-314B-97A9-A4A7C2499729}" srcOrd="21" destOrd="0" presId="urn:microsoft.com/office/officeart/2005/8/layout/list1"/>
    <dgm:cxn modelId="{D5F07E93-DC6C-8547-BB1A-9A9C2DB63120}" type="presParOf" srcId="{68E21610-CD3E-5C49-9449-5EA99D158624}" destId="{09B93174-A27D-874F-A4E8-D5F637C1F1CB}" srcOrd="22" destOrd="0" presId="urn:microsoft.com/office/officeart/2005/8/layout/list1"/>
    <dgm:cxn modelId="{54825492-1D60-574A-8541-F7343C17571D}" type="presParOf" srcId="{68E21610-CD3E-5C49-9449-5EA99D158624}" destId="{27EFE202-FE94-A841-AB4D-1E5BDDB1C538}" srcOrd="23" destOrd="0" presId="urn:microsoft.com/office/officeart/2005/8/layout/list1"/>
    <dgm:cxn modelId="{147118A5-DE65-BB4B-89AB-CB80AC049800}" type="presParOf" srcId="{68E21610-CD3E-5C49-9449-5EA99D158624}" destId="{F1E8F12A-DE0C-4D48-B813-9AE37B87B153}" srcOrd="24" destOrd="0" presId="urn:microsoft.com/office/officeart/2005/8/layout/list1"/>
    <dgm:cxn modelId="{94D628C8-A84F-5343-999B-24D4B4C19398}" type="presParOf" srcId="{F1E8F12A-DE0C-4D48-B813-9AE37B87B153}" destId="{8F041891-EBBB-CE4A-B98A-5C59D3D9B483}" srcOrd="0" destOrd="0" presId="urn:microsoft.com/office/officeart/2005/8/layout/list1"/>
    <dgm:cxn modelId="{1E52A39D-7053-2D42-8EEF-35B1267A3BED}" type="presParOf" srcId="{F1E8F12A-DE0C-4D48-B813-9AE37B87B153}" destId="{761B6077-0DA2-D34D-A93C-91CACAFB1AD1}" srcOrd="1" destOrd="0" presId="urn:microsoft.com/office/officeart/2005/8/layout/list1"/>
    <dgm:cxn modelId="{31FAC53B-9120-E041-AA10-E17347AC03A8}" type="presParOf" srcId="{68E21610-CD3E-5C49-9449-5EA99D158624}" destId="{5215D997-F3F7-374A-8EEE-6DF7E70C4B6C}" srcOrd="25" destOrd="0" presId="urn:microsoft.com/office/officeart/2005/8/layout/list1"/>
    <dgm:cxn modelId="{0820C305-7582-1048-BBA0-8A873907D087}" type="presParOf" srcId="{68E21610-CD3E-5C49-9449-5EA99D158624}" destId="{174A21AE-16AD-ED49-86A7-C7DDEDD24F2D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96B901A-802E-4E43-B656-2E04B84FE7F8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7D4F5D5-5679-8C49-ACB8-C46A9159F1A2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rtl="0"/>
          <a:r>
            <a:rPr lang="fr-FR" sz="1800" dirty="0" smtClean="0">
              <a:latin typeface="Comic Sans MS"/>
              <a:cs typeface="Comic Sans MS"/>
            </a:rPr>
            <a:t>Le Dr MALICK et l'équipe du Centre Médical ont évoqué une priorité urgente :</a:t>
          </a:r>
          <a:endParaRPr lang="fr-FR" sz="1800" dirty="0">
            <a:latin typeface="Comic Sans MS"/>
            <a:cs typeface="Comic Sans MS"/>
          </a:endParaRPr>
        </a:p>
      </dgm:t>
    </dgm:pt>
    <dgm:pt modelId="{07A4F738-27D1-6143-9526-FB39E3F23C2F}" type="parTrans" cxnId="{31A18921-C819-314F-AAB0-F7BDF23E4C01}">
      <dgm:prSet/>
      <dgm:spPr/>
      <dgm:t>
        <a:bodyPr/>
        <a:lstStyle/>
        <a:p>
          <a:endParaRPr lang="fr-FR"/>
        </a:p>
      </dgm:t>
    </dgm:pt>
    <dgm:pt modelId="{0658EC1F-8760-B343-BF90-89883B9FE691}" type="sibTrans" cxnId="{31A18921-C819-314F-AAB0-F7BDF23E4C01}">
      <dgm:prSet/>
      <dgm:spPr/>
      <dgm:t>
        <a:bodyPr/>
        <a:lstStyle/>
        <a:p>
          <a:endParaRPr lang="fr-FR"/>
        </a:p>
      </dgm:t>
    </dgm:pt>
    <dgm:pt modelId="{C030AD1C-BD45-C842-A84E-A1D88D0C5B89}">
      <dgm:prSet custT="1"/>
      <dgm:spPr/>
      <dgm:t>
        <a:bodyPr/>
        <a:lstStyle/>
        <a:p>
          <a:pPr rtl="0"/>
          <a:r>
            <a:rPr lang="fr-FR" sz="1800" dirty="0" smtClean="0">
              <a:latin typeface="Comic Sans MS"/>
              <a:cs typeface="Comic Sans MS"/>
            </a:rPr>
            <a:t>L’achat d’un scooter pour permettre aux Sages-Femmes d’accéder aux villages les plus éloignés (grandes distances à parcourir sur des chemins difficiles)</a:t>
          </a:r>
          <a:endParaRPr lang="fr-FR" sz="1800" dirty="0">
            <a:latin typeface="Comic Sans MS"/>
            <a:cs typeface="Comic Sans MS"/>
          </a:endParaRPr>
        </a:p>
      </dgm:t>
    </dgm:pt>
    <dgm:pt modelId="{89FEE61D-A86C-9E44-B606-5CE05F3620D2}" type="parTrans" cxnId="{C99F9160-8A64-3C46-BC69-9F0CAF164C04}">
      <dgm:prSet/>
      <dgm:spPr/>
      <dgm:t>
        <a:bodyPr/>
        <a:lstStyle/>
        <a:p>
          <a:endParaRPr lang="fr-FR"/>
        </a:p>
      </dgm:t>
    </dgm:pt>
    <dgm:pt modelId="{4A5CE970-68BB-864F-B6E5-02F8003FF1D1}" type="sibTrans" cxnId="{C99F9160-8A64-3C46-BC69-9F0CAF164C04}">
      <dgm:prSet/>
      <dgm:spPr/>
      <dgm:t>
        <a:bodyPr/>
        <a:lstStyle/>
        <a:p>
          <a:endParaRPr lang="fr-FR"/>
        </a:p>
      </dgm:t>
    </dgm:pt>
    <dgm:pt modelId="{28099E73-E13E-084C-AC7B-8B8DC9D5A2DA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fr-FR" sz="1800" dirty="0" smtClean="0">
              <a:latin typeface="Comic Sans MS"/>
              <a:cs typeface="Comic Sans MS"/>
            </a:rPr>
            <a:t>NB  L’acquisition d’un échographe, d’un prix élevé, ne semble pas une priorité dans les conditions actuelles.</a:t>
          </a:r>
          <a:endParaRPr lang="fr-FR" sz="1800" dirty="0">
            <a:latin typeface="Comic Sans MS"/>
            <a:cs typeface="Comic Sans MS"/>
          </a:endParaRPr>
        </a:p>
      </dgm:t>
    </dgm:pt>
    <dgm:pt modelId="{BAD41DD9-EC01-534B-813B-D2C9E16C20DE}" type="parTrans" cxnId="{61F1B63E-6143-C54C-80E7-968AE1DBB08F}">
      <dgm:prSet/>
      <dgm:spPr/>
      <dgm:t>
        <a:bodyPr/>
        <a:lstStyle/>
        <a:p>
          <a:endParaRPr lang="fr-FR"/>
        </a:p>
      </dgm:t>
    </dgm:pt>
    <dgm:pt modelId="{CED25661-EF02-1343-A45B-6FF2B32FD525}" type="sibTrans" cxnId="{61F1B63E-6143-C54C-80E7-968AE1DBB08F}">
      <dgm:prSet/>
      <dgm:spPr/>
      <dgm:t>
        <a:bodyPr/>
        <a:lstStyle/>
        <a:p>
          <a:endParaRPr lang="fr-FR"/>
        </a:p>
      </dgm:t>
    </dgm:pt>
    <dgm:pt modelId="{26533D4F-A48E-DA4B-8A48-C3D44C3187FB}" type="pres">
      <dgm:prSet presAssocID="{B96B901A-802E-4E43-B656-2E04B84FE7F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3002F29-3F63-294E-9808-B14C33103411}" type="pres">
      <dgm:prSet presAssocID="{B7D4F5D5-5679-8C49-ACB8-C46A9159F1A2}" presName="parentLin" presStyleCnt="0"/>
      <dgm:spPr/>
    </dgm:pt>
    <dgm:pt modelId="{9C25587B-01E4-D944-A5BA-332C8ACFB7B6}" type="pres">
      <dgm:prSet presAssocID="{B7D4F5D5-5679-8C49-ACB8-C46A9159F1A2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CD7854D1-2ABA-D349-93FE-936C2432000B}" type="pres">
      <dgm:prSet presAssocID="{B7D4F5D5-5679-8C49-ACB8-C46A9159F1A2}" presName="parentText" presStyleLbl="node1" presStyleIdx="0" presStyleCnt="2" custScaleX="13115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0F2602B-AA0A-A141-A08D-79641427CE6F}" type="pres">
      <dgm:prSet presAssocID="{B7D4F5D5-5679-8C49-ACB8-C46A9159F1A2}" presName="negativeSpace" presStyleCnt="0"/>
      <dgm:spPr/>
    </dgm:pt>
    <dgm:pt modelId="{3D6ECC8C-89F7-F349-94C8-847F6BFBC550}" type="pres">
      <dgm:prSet presAssocID="{B7D4F5D5-5679-8C49-ACB8-C46A9159F1A2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F4C961-C333-8946-824D-C70D3CCB2104}" type="pres">
      <dgm:prSet presAssocID="{0658EC1F-8760-B343-BF90-89883B9FE691}" presName="spaceBetweenRectangles" presStyleCnt="0"/>
      <dgm:spPr/>
    </dgm:pt>
    <dgm:pt modelId="{0CEE726A-A873-244F-8341-2D6CDD4B078D}" type="pres">
      <dgm:prSet presAssocID="{28099E73-E13E-084C-AC7B-8B8DC9D5A2DA}" presName="parentLin" presStyleCnt="0"/>
      <dgm:spPr/>
    </dgm:pt>
    <dgm:pt modelId="{3EC9F038-23A0-6B49-9BC7-4F95FB569785}" type="pres">
      <dgm:prSet presAssocID="{28099E73-E13E-084C-AC7B-8B8DC9D5A2DA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076F83F0-5BB3-1A44-8333-6F84E5C15771}" type="pres">
      <dgm:prSet presAssocID="{28099E73-E13E-084C-AC7B-8B8DC9D5A2DA}" presName="parentText" presStyleLbl="node1" presStyleIdx="1" presStyleCnt="2" custScaleX="131150" custScaleY="15262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734605-1580-E547-AD9B-A88508EC0290}" type="pres">
      <dgm:prSet presAssocID="{28099E73-E13E-084C-AC7B-8B8DC9D5A2DA}" presName="negativeSpace" presStyleCnt="0"/>
      <dgm:spPr/>
    </dgm:pt>
    <dgm:pt modelId="{94C14E92-89E5-1642-B06A-BD63FA59D33A}" type="pres">
      <dgm:prSet presAssocID="{28099E73-E13E-084C-AC7B-8B8DC9D5A2D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153C3C0-4378-4F4C-B660-167E435CE005}" type="presOf" srcId="{28099E73-E13E-084C-AC7B-8B8DC9D5A2DA}" destId="{3EC9F038-23A0-6B49-9BC7-4F95FB569785}" srcOrd="0" destOrd="0" presId="urn:microsoft.com/office/officeart/2005/8/layout/list1"/>
    <dgm:cxn modelId="{31A18921-C819-314F-AAB0-F7BDF23E4C01}" srcId="{B96B901A-802E-4E43-B656-2E04B84FE7F8}" destId="{B7D4F5D5-5679-8C49-ACB8-C46A9159F1A2}" srcOrd="0" destOrd="0" parTransId="{07A4F738-27D1-6143-9526-FB39E3F23C2F}" sibTransId="{0658EC1F-8760-B343-BF90-89883B9FE691}"/>
    <dgm:cxn modelId="{61F1B63E-6143-C54C-80E7-968AE1DBB08F}" srcId="{B96B901A-802E-4E43-B656-2E04B84FE7F8}" destId="{28099E73-E13E-084C-AC7B-8B8DC9D5A2DA}" srcOrd="1" destOrd="0" parTransId="{BAD41DD9-EC01-534B-813B-D2C9E16C20DE}" sibTransId="{CED25661-EF02-1343-A45B-6FF2B32FD525}"/>
    <dgm:cxn modelId="{2F4F335E-97A3-FC41-9D96-35A737730A60}" type="presOf" srcId="{B96B901A-802E-4E43-B656-2E04B84FE7F8}" destId="{26533D4F-A48E-DA4B-8A48-C3D44C3187FB}" srcOrd="0" destOrd="0" presId="urn:microsoft.com/office/officeart/2005/8/layout/list1"/>
    <dgm:cxn modelId="{FCFF59A1-2A7A-664C-A4A8-01FD7ACC729A}" type="presOf" srcId="{B7D4F5D5-5679-8C49-ACB8-C46A9159F1A2}" destId="{9C25587B-01E4-D944-A5BA-332C8ACFB7B6}" srcOrd="0" destOrd="0" presId="urn:microsoft.com/office/officeart/2005/8/layout/list1"/>
    <dgm:cxn modelId="{44AC80B0-AFAC-D942-9378-229515142D48}" type="presOf" srcId="{B7D4F5D5-5679-8C49-ACB8-C46A9159F1A2}" destId="{CD7854D1-2ABA-D349-93FE-936C2432000B}" srcOrd="1" destOrd="0" presId="urn:microsoft.com/office/officeart/2005/8/layout/list1"/>
    <dgm:cxn modelId="{6FED70E9-74B1-C541-B936-76A4F7C849AA}" type="presOf" srcId="{C030AD1C-BD45-C842-A84E-A1D88D0C5B89}" destId="{3D6ECC8C-89F7-F349-94C8-847F6BFBC550}" srcOrd="0" destOrd="0" presId="urn:microsoft.com/office/officeart/2005/8/layout/list1"/>
    <dgm:cxn modelId="{6C5DA1F1-4EC5-E94A-878A-64B6CA9854A7}" type="presOf" srcId="{28099E73-E13E-084C-AC7B-8B8DC9D5A2DA}" destId="{076F83F0-5BB3-1A44-8333-6F84E5C15771}" srcOrd="1" destOrd="0" presId="urn:microsoft.com/office/officeart/2005/8/layout/list1"/>
    <dgm:cxn modelId="{C99F9160-8A64-3C46-BC69-9F0CAF164C04}" srcId="{B7D4F5D5-5679-8C49-ACB8-C46A9159F1A2}" destId="{C030AD1C-BD45-C842-A84E-A1D88D0C5B89}" srcOrd="0" destOrd="0" parTransId="{89FEE61D-A86C-9E44-B606-5CE05F3620D2}" sibTransId="{4A5CE970-68BB-864F-B6E5-02F8003FF1D1}"/>
    <dgm:cxn modelId="{04C56BD8-6A2A-964C-981F-C2EE1104C5EF}" type="presParOf" srcId="{26533D4F-A48E-DA4B-8A48-C3D44C3187FB}" destId="{F3002F29-3F63-294E-9808-B14C33103411}" srcOrd="0" destOrd="0" presId="urn:microsoft.com/office/officeart/2005/8/layout/list1"/>
    <dgm:cxn modelId="{B2F1E36B-E73A-7B45-9EA9-C61F886511F9}" type="presParOf" srcId="{F3002F29-3F63-294E-9808-B14C33103411}" destId="{9C25587B-01E4-D944-A5BA-332C8ACFB7B6}" srcOrd="0" destOrd="0" presId="urn:microsoft.com/office/officeart/2005/8/layout/list1"/>
    <dgm:cxn modelId="{A51C1DDB-17A1-CB4B-AAB1-89703AAECB31}" type="presParOf" srcId="{F3002F29-3F63-294E-9808-B14C33103411}" destId="{CD7854D1-2ABA-D349-93FE-936C2432000B}" srcOrd="1" destOrd="0" presId="urn:microsoft.com/office/officeart/2005/8/layout/list1"/>
    <dgm:cxn modelId="{23A14E78-65F3-974C-8B89-B428CC3884A3}" type="presParOf" srcId="{26533D4F-A48E-DA4B-8A48-C3D44C3187FB}" destId="{70F2602B-AA0A-A141-A08D-79641427CE6F}" srcOrd="1" destOrd="0" presId="urn:microsoft.com/office/officeart/2005/8/layout/list1"/>
    <dgm:cxn modelId="{DA36913C-9FCF-3446-B990-BA874A759A00}" type="presParOf" srcId="{26533D4F-A48E-DA4B-8A48-C3D44C3187FB}" destId="{3D6ECC8C-89F7-F349-94C8-847F6BFBC550}" srcOrd="2" destOrd="0" presId="urn:microsoft.com/office/officeart/2005/8/layout/list1"/>
    <dgm:cxn modelId="{42B2390E-A69D-2C4A-8109-FFCB50CB7C16}" type="presParOf" srcId="{26533D4F-A48E-DA4B-8A48-C3D44C3187FB}" destId="{8DF4C961-C333-8946-824D-C70D3CCB2104}" srcOrd="3" destOrd="0" presId="urn:microsoft.com/office/officeart/2005/8/layout/list1"/>
    <dgm:cxn modelId="{53595ADD-E5DD-714C-BC71-40FA5D7A6227}" type="presParOf" srcId="{26533D4F-A48E-DA4B-8A48-C3D44C3187FB}" destId="{0CEE726A-A873-244F-8341-2D6CDD4B078D}" srcOrd="4" destOrd="0" presId="urn:microsoft.com/office/officeart/2005/8/layout/list1"/>
    <dgm:cxn modelId="{E6A0C58F-5E29-3246-AB3B-CEAA95D8A31E}" type="presParOf" srcId="{0CEE726A-A873-244F-8341-2D6CDD4B078D}" destId="{3EC9F038-23A0-6B49-9BC7-4F95FB569785}" srcOrd="0" destOrd="0" presId="urn:microsoft.com/office/officeart/2005/8/layout/list1"/>
    <dgm:cxn modelId="{32FBE727-CD90-7A4E-8BE4-394CA2E45EC4}" type="presParOf" srcId="{0CEE726A-A873-244F-8341-2D6CDD4B078D}" destId="{076F83F0-5BB3-1A44-8333-6F84E5C15771}" srcOrd="1" destOrd="0" presId="urn:microsoft.com/office/officeart/2005/8/layout/list1"/>
    <dgm:cxn modelId="{0376CA27-897A-7C48-9FB3-6746AC64592A}" type="presParOf" srcId="{26533D4F-A48E-DA4B-8A48-C3D44C3187FB}" destId="{8D734605-1580-E547-AD9B-A88508EC0290}" srcOrd="5" destOrd="0" presId="urn:microsoft.com/office/officeart/2005/8/layout/list1"/>
    <dgm:cxn modelId="{3CF8EFE6-2104-F04B-BD11-49C27705453C}" type="presParOf" srcId="{26533D4F-A48E-DA4B-8A48-C3D44C3187FB}" destId="{94C14E92-89E5-1642-B06A-BD63FA59D33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9F3083B-AA09-8848-B024-AE2B8EC55D17}" type="doc">
      <dgm:prSet loTypeId="urn:microsoft.com/office/officeart/2005/8/layout/vList2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1F920E59-B6EF-2441-9815-48B75FC871BA}">
      <dgm:prSet/>
      <dgm:spPr>
        <a:solidFill>
          <a:srgbClr val="343C3E"/>
        </a:solidFill>
      </dgm:spPr>
      <dgm:t>
        <a:bodyPr/>
        <a:lstStyle/>
        <a:p>
          <a:pPr rtl="0"/>
          <a:r>
            <a:rPr lang="fr-FR" dirty="0" smtClean="0"/>
            <a:t>2 missions par an pendant 2 ou 3 ans, par exemple  en sept et janvier. Mai et juin sont à éviter : ce sont les mois les plus chauds de l’année , avec des températures dépassant souvent  40°.</a:t>
          </a:r>
          <a:endParaRPr lang="fr-FR" dirty="0"/>
        </a:p>
      </dgm:t>
    </dgm:pt>
    <dgm:pt modelId="{394A8DDF-D5CB-A947-9E36-E90E8E2610DB}" type="parTrans" cxnId="{9C5ED353-48B1-C94A-9622-12815FB84BB7}">
      <dgm:prSet/>
      <dgm:spPr/>
      <dgm:t>
        <a:bodyPr/>
        <a:lstStyle/>
        <a:p>
          <a:endParaRPr lang="fr-FR"/>
        </a:p>
      </dgm:t>
    </dgm:pt>
    <dgm:pt modelId="{C4DE8061-77A9-AA4B-AD26-9B1A4FD12106}" type="sibTrans" cxnId="{9C5ED353-48B1-C94A-9622-12815FB84BB7}">
      <dgm:prSet/>
      <dgm:spPr/>
      <dgm:t>
        <a:bodyPr/>
        <a:lstStyle/>
        <a:p>
          <a:endParaRPr lang="fr-FR"/>
        </a:p>
      </dgm:t>
    </dgm:pt>
    <dgm:pt modelId="{F5A76023-F67A-6542-B2BF-3D86C0B3457A}">
      <dgm:prSet/>
      <dgm:spPr/>
      <dgm:t>
        <a:bodyPr/>
        <a:lstStyle/>
        <a:p>
          <a:pPr rtl="0"/>
          <a:r>
            <a:rPr lang="fr-FR" dirty="0" smtClean="0"/>
            <a:t>Une ou un gynécologue, et une sage-femme (ou un ?), pourraient conforter les progrès réalisés,  en susciter de nouveaux , et accompagner les soignants. </a:t>
          </a:r>
        </a:p>
        <a:p>
          <a:pPr rtl="0"/>
          <a:r>
            <a:rPr lang="fr-FR" dirty="0" smtClean="0"/>
            <a:t>Ces propositions ont été acceptées en CA , sous réserve de trouver un financement (dons ciblés)</a:t>
          </a:r>
          <a:endParaRPr lang="fr-FR" dirty="0"/>
        </a:p>
      </dgm:t>
    </dgm:pt>
    <dgm:pt modelId="{6631FE20-B94B-F147-A8A7-C7121828703C}" type="parTrans" cxnId="{9F6A0063-6176-AC4D-B31A-68D7CDE41490}">
      <dgm:prSet/>
      <dgm:spPr/>
      <dgm:t>
        <a:bodyPr/>
        <a:lstStyle/>
        <a:p>
          <a:endParaRPr lang="fr-FR"/>
        </a:p>
      </dgm:t>
    </dgm:pt>
    <dgm:pt modelId="{20E0AD16-9B62-7E4E-AF19-6E3B782FF82E}" type="sibTrans" cxnId="{9F6A0063-6176-AC4D-B31A-68D7CDE41490}">
      <dgm:prSet/>
      <dgm:spPr/>
      <dgm:t>
        <a:bodyPr/>
        <a:lstStyle/>
        <a:p>
          <a:endParaRPr lang="fr-FR"/>
        </a:p>
      </dgm:t>
    </dgm:pt>
    <dgm:pt modelId="{5F87D62A-DA54-DE48-9D15-49F33AA503F5}" type="pres">
      <dgm:prSet presAssocID="{89F3083B-AA09-8848-B024-AE2B8EC55D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DD80F02-B391-4845-B2A7-68D2D484A286}" type="pres">
      <dgm:prSet presAssocID="{1F920E59-B6EF-2441-9815-48B75FC871B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669D79-BB6D-6940-866F-CBEB15060D43}" type="pres">
      <dgm:prSet presAssocID="{C4DE8061-77A9-AA4B-AD26-9B1A4FD12106}" presName="spacer" presStyleCnt="0"/>
      <dgm:spPr/>
    </dgm:pt>
    <dgm:pt modelId="{A2439B71-B92B-E14C-B9E7-DD123011C4F6}" type="pres">
      <dgm:prSet presAssocID="{F5A76023-F67A-6542-B2BF-3D86C0B3457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F6A0063-6176-AC4D-B31A-68D7CDE41490}" srcId="{89F3083B-AA09-8848-B024-AE2B8EC55D17}" destId="{F5A76023-F67A-6542-B2BF-3D86C0B3457A}" srcOrd="1" destOrd="0" parTransId="{6631FE20-B94B-F147-A8A7-C7121828703C}" sibTransId="{20E0AD16-9B62-7E4E-AF19-6E3B782FF82E}"/>
    <dgm:cxn modelId="{9C5ED353-48B1-C94A-9622-12815FB84BB7}" srcId="{89F3083B-AA09-8848-B024-AE2B8EC55D17}" destId="{1F920E59-B6EF-2441-9815-48B75FC871BA}" srcOrd="0" destOrd="0" parTransId="{394A8DDF-D5CB-A947-9E36-E90E8E2610DB}" sibTransId="{C4DE8061-77A9-AA4B-AD26-9B1A4FD12106}"/>
    <dgm:cxn modelId="{F3F21DE9-9873-934B-AC8A-D5CE1D05CC96}" type="presOf" srcId="{1F920E59-B6EF-2441-9815-48B75FC871BA}" destId="{6DD80F02-B391-4845-B2A7-68D2D484A286}" srcOrd="0" destOrd="0" presId="urn:microsoft.com/office/officeart/2005/8/layout/vList2"/>
    <dgm:cxn modelId="{E3FAD9DF-3555-4342-8956-FA59C7A3C834}" type="presOf" srcId="{F5A76023-F67A-6542-B2BF-3D86C0B3457A}" destId="{A2439B71-B92B-E14C-B9E7-DD123011C4F6}" srcOrd="0" destOrd="0" presId="urn:microsoft.com/office/officeart/2005/8/layout/vList2"/>
    <dgm:cxn modelId="{B7991809-3610-1544-939D-43109417EF6E}" type="presOf" srcId="{89F3083B-AA09-8848-B024-AE2B8EC55D17}" destId="{5F87D62A-DA54-DE48-9D15-49F33AA503F5}" srcOrd="0" destOrd="0" presId="urn:microsoft.com/office/officeart/2005/8/layout/vList2"/>
    <dgm:cxn modelId="{F04E5179-B1A9-7F46-8BE7-BCE29997788B}" type="presParOf" srcId="{5F87D62A-DA54-DE48-9D15-49F33AA503F5}" destId="{6DD80F02-B391-4845-B2A7-68D2D484A286}" srcOrd="0" destOrd="0" presId="urn:microsoft.com/office/officeart/2005/8/layout/vList2"/>
    <dgm:cxn modelId="{E1690D1E-97D5-2046-98E8-1897EECD6849}" type="presParOf" srcId="{5F87D62A-DA54-DE48-9D15-49F33AA503F5}" destId="{FF669D79-BB6D-6940-866F-CBEB15060D43}" srcOrd="1" destOrd="0" presId="urn:microsoft.com/office/officeart/2005/8/layout/vList2"/>
    <dgm:cxn modelId="{8C7ECC5E-D1BF-EE4F-ACD7-15EE882F8691}" type="presParOf" srcId="{5F87D62A-DA54-DE48-9D15-49F33AA503F5}" destId="{A2439B71-B92B-E14C-B9E7-DD123011C4F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0FE77C7-5A5B-4A4F-A73D-92242F58F53E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BAD31AB-122D-C040-AC30-76C65FF26510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pPr rtl="0"/>
          <a:r>
            <a:rPr lang="fr-FR" smtClean="0"/>
            <a:t>De la mission GSF</a:t>
          </a:r>
          <a:endParaRPr lang="fr-FR"/>
        </a:p>
      </dgm:t>
    </dgm:pt>
    <dgm:pt modelId="{714F743B-7E3C-4C48-B9DC-A0086342D390}" type="parTrans" cxnId="{20BB3C85-ABDB-7C4A-86A5-A39BF315671E}">
      <dgm:prSet/>
      <dgm:spPr/>
      <dgm:t>
        <a:bodyPr/>
        <a:lstStyle/>
        <a:p>
          <a:endParaRPr lang="fr-FR"/>
        </a:p>
      </dgm:t>
    </dgm:pt>
    <dgm:pt modelId="{8E6185DC-0478-5140-BBD9-47F584D514D6}" type="sibTrans" cxnId="{20BB3C85-ABDB-7C4A-86A5-A39BF315671E}">
      <dgm:prSet/>
      <dgm:spPr/>
      <dgm:t>
        <a:bodyPr/>
        <a:lstStyle/>
        <a:p>
          <a:endParaRPr lang="fr-FR"/>
        </a:p>
      </dgm:t>
    </dgm:pt>
    <dgm:pt modelId="{1265D472-737A-DA4A-B01B-C96A14601B05}">
      <dgm:prSet/>
      <dgm:spPr/>
      <dgm:t>
        <a:bodyPr/>
        <a:lstStyle/>
        <a:p>
          <a:pPr rtl="0"/>
          <a:r>
            <a:rPr lang="fr-FR" dirty="0" smtClean="0"/>
            <a:t>Les consultations de gynécologie ont débuté et  les conditions sont réunies pour leur poursuite.</a:t>
          </a:r>
          <a:endParaRPr lang="fr-FR" dirty="0"/>
        </a:p>
      </dgm:t>
    </dgm:pt>
    <dgm:pt modelId="{A3887EF0-3F88-7047-B252-0630FA184A42}" type="parTrans" cxnId="{C2108916-DFD0-0748-AD03-4B2DCDB210E3}">
      <dgm:prSet/>
      <dgm:spPr/>
      <dgm:t>
        <a:bodyPr/>
        <a:lstStyle/>
        <a:p>
          <a:endParaRPr lang="fr-FR"/>
        </a:p>
      </dgm:t>
    </dgm:pt>
    <dgm:pt modelId="{CEC68BC4-9C0B-4841-A59E-A5AFC677D145}" type="sibTrans" cxnId="{C2108916-DFD0-0748-AD03-4B2DCDB210E3}">
      <dgm:prSet/>
      <dgm:spPr/>
      <dgm:t>
        <a:bodyPr/>
        <a:lstStyle/>
        <a:p>
          <a:endParaRPr lang="fr-FR"/>
        </a:p>
      </dgm:t>
    </dgm:pt>
    <dgm:pt modelId="{087A4FA3-269A-CE49-A789-8AA848C510F6}">
      <dgm:prSet/>
      <dgm:spPr/>
      <dgm:t>
        <a:bodyPr/>
        <a:lstStyle/>
        <a:p>
          <a:pPr rtl="0"/>
          <a:r>
            <a:rPr lang="fr-FR" smtClean="0"/>
            <a:t>Les consultations et informations de groupe, en pré et post-natal , effectuées depuis plusieurs années par Urmila doivent continuer avec les nouvelles sages-Femmes.</a:t>
          </a:r>
          <a:endParaRPr lang="fr-FR"/>
        </a:p>
      </dgm:t>
    </dgm:pt>
    <dgm:pt modelId="{75C5C83C-A6B7-DC4E-ACB6-BC0A6D71ADF6}" type="parTrans" cxnId="{F89C0033-68D9-0A43-90E2-7B9617EC8FC9}">
      <dgm:prSet/>
      <dgm:spPr/>
      <dgm:t>
        <a:bodyPr/>
        <a:lstStyle/>
        <a:p>
          <a:endParaRPr lang="fr-FR"/>
        </a:p>
      </dgm:t>
    </dgm:pt>
    <dgm:pt modelId="{BB08C897-A2BC-B14C-A27A-EC38FAB5F740}" type="sibTrans" cxnId="{F89C0033-68D9-0A43-90E2-7B9617EC8FC9}">
      <dgm:prSet/>
      <dgm:spPr/>
      <dgm:t>
        <a:bodyPr/>
        <a:lstStyle/>
        <a:p>
          <a:endParaRPr lang="fr-FR"/>
        </a:p>
      </dgm:t>
    </dgm:pt>
    <dgm:pt modelId="{A87A3B40-8427-8B4B-841A-BE2440749874}">
      <dgm:prSet/>
      <dgm:spPr/>
      <dgm:t>
        <a:bodyPr/>
        <a:lstStyle/>
        <a:p>
          <a:pPr rtl="0"/>
          <a:r>
            <a:rPr lang="fr-FR" dirty="0" smtClean="0"/>
            <a:t>Fallait il attendre des conditions d’hygiène satisfaisantes avant de commencer les consultations de gynécologie? </a:t>
          </a:r>
          <a:r>
            <a:rPr lang="fr-FR" dirty="0" smtClean="0">
              <a:solidFill>
                <a:srgbClr val="FF0000"/>
              </a:solidFill>
            </a:rPr>
            <a:t>NON  : Les missions représentent une occasion unique de progrès à ce niveau</a:t>
          </a:r>
          <a:endParaRPr lang="fr-FR" dirty="0">
            <a:solidFill>
              <a:srgbClr val="FF0000"/>
            </a:solidFill>
          </a:endParaRPr>
        </a:p>
      </dgm:t>
    </dgm:pt>
    <dgm:pt modelId="{3AD1665D-DC7C-094D-9C5A-B157E4F02CA0}" type="parTrans" cxnId="{2C1BCA00-86FC-9947-AD6B-CF60328595AF}">
      <dgm:prSet/>
      <dgm:spPr/>
      <dgm:t>
        <a:bodyPr/>
        <a:lstStyle/>
        <a:p>
          <a:endParaRPr lang="fr-FR"/>
        </a:p>
      </dgm:t>
    </dgm:pt>
    <dgm:pt modelId="{6A41C327-92B8-6E4F-A5A2-24EBEC7B2E2D}" type="sibTrans" cxnId="{2C1BCA00-86FC-9947-AD6B-CF60328595AF}">
      <dgm:prSet/>
      <dgm:spPr/>
      <dgm:t>
        <a:bodyPr/>
        <a:lstStyle/>
        <a:p>
          <a:endParaRPr lang="fr-FR"/>
        </a:p>
      </dgm:t>
    </dgm:pt>
    <dgm:pt modelId="{8B3B62BC-F4DE-3D4A-B9F5-55B509774A1C}">
      <dgm:prSet/>
      <dgm:spPr/>
      <dgm:t>
        <a:bodyPr/>
        <a:lstStyle/>
        <a:p>
          <a:pPr rtl="0"/>
          <a:r>
            <a:rPr lang="fr-FR" dirty="0" smtClean="0"/>
            <a:t>GSF est il dans son rôle ? OUI : enseignement par compagnonnage, à l’échelle d’un petit établissement de santé , pour une population en état de précarité ? </a:t>
          </a:r>
          <a:r>
            <a:rPr lang="fr-FR" dirty="0" smtClean="0">
              <a:solidFill>
                <a:srgbClr val="008000"/>
              </a:solidFill>
            </a:rPr>
            <a:t>Oui</a:t>
          </a:r>
          <a:endParaRPr lang="fr-FR" dirty="0">
            <a:solidFill>
              <a:srgbClr val="008000"/>
            </a:solidFill>
          </a:endParaRPr>
        </a:p>
      </dgm:t>
    </dgm:pt>
    <dgm:pt modelId="{6E735A29-CDFA-7941-B2DD-2055727FF80F}" type="parTrans" cxnId="{645407D7-E233-9243-BC9E-0545BC7D9C6B}">
      <dgm:prSet/>
      <dgm:spPr/>
      <dgm:t>
        <a:bodyPr/>
        <a:lstStyle/>
        <a:p>
          <a:endParaRPr lang="fr-FR"/>
        </a:p>
      </dgm:t>
    </dgm:pt>
    <dgm:pt modelId="{FC58A10F-E31A-9A49-8B65-E447BEB9236D}" type="sibTrans" cxnId="{645407D7-E233-9243-BC9E-0545BC7D9C6B}">
      <dgm:prSet/>
      <dgm:spPr/>
      <dgm:t>
        <a:bodyPr/>
        <a:lstStyle/>
        <a:p>
          <a:endParaRPr lang="fr-FR"/>
        </a:p>
      </dgm:t>
    </dgm:pt>
    <dgm:pt modelId="{650DC6F0-E59D-9A43-BCA9-2C189DFA8191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fr-FR" smtClean="0"/>
            <a:t>Des progrès réalisés par les soignants népalais :  </a:t>
          </a:r>
          <a:endParaRPr lang="fr-FR"/>
        </a:p>
      </dgm:t>
    </dgm:pt>
    <dgm:pt modelId="{6B044C81-6401-F149-90B3-7002B3E8E4FD}" type="parTrans" cxnId="{9F1C1600-7E7F-9940-A094-10CFD0290621}">
      <dgm:prSet/>
      <dgm:spPr/>
      <dgm:t>
        <a:bodyPr/>
        <a:lstStyle/>
        <a:p>
          <a:endParaRPr lang="fr-FR"/>
        </a:p>
      </dgm:t>
    </dgm:pt>
    <dgm:pt modelId="{5E5A4E50-BCCB-D343-95BA-8D7112244BD0}" type="sibTrans" cxnId="{9F1C1600-7E7F-9940-A094-10CFD0290621}">
      <dgm:prSet/>
      <dgm:spPr/>
      <dgm:t>
        <a:bodyPr/>
        <a:lstStyle/>
        <a:p>
          <a:endParaRPr lang="fr-FR"/>
        </a:p>
      </dgm:t>
    </dgm:pt>
    <dgm:pt modelId="{1C5CD22B-B929-9549-BDF9-71D01CB45B8A}">
      <dgm:prSet/>
      <dgm:spPr/>
      <dgm:t>
        <a:bodyPr/>
        <a:lstStyle/>
        <a:p>
          <a:pPr rtl="0"/>
          <a:r>
            <a:rPr lang="fr-FR" smtClean="0"/>
            <a:t>Examens gynécologiques  de base,  acquis pour 3 Sages-femmes et 1 infirmière</a:t>
          </a:r>
          <a:endParaRPr lang="fr-FR"/>
        </a:p>
      </dgm:t>
    </dgm:pt>
    <dgm:pt modelId="{3B0B481A-9C72-8B48-AED5-C5945DE2961E}" type="parTrans" cxnId="{BD14528B-5A75-4A4F-B0DC-E26664CF7E47}">
      <dgm:prSet/>
      <dgm:spPr/>
      <dgm:t>
        <a:bodyPr/>
        <a:lstStyle/>
        <a:p>
          <a:endParaRPr lang="fr-FR"/>
        </a:p>
      </dgm:t>
    </dgm:pt>
    <dgm:pt modelId="{C842FF24-CA7C-4E47-89FA-9CFE03FDF41B}" type="sibTrans" cxnId="{BD14528B-5A75-4A4F-B0DC-E26664CF7E47}">
      <dgm:prSet/>
      <dgm:spPr/>
      <dgm:t>
        <a:bodyPr/>
        <a:lstStyle/>
        <a:p>
          <a:endParaRPr lang="fr-FR"/>
        </a:p>
      </dgm:t>
    </dgm:pt>
    <dgm:pt modelId="{CB8EE079-0190-2F44-BC27-FE6495FE0247}">
      <dgm:prSet/>
      <dgm:spPr/>
      <dgm:t>
        <a:bodyPr/>
        <a:lstStyle/>
        <a:p>
          <a:pPr rtl="0"/>
          <a:r>
            <a:rPr lang="fr-FR" smtClean="0"/>
            <a:t>Coopération excellente entre Sage-femme, Infirmière, et Dr Satish</a:t>
          </a:r>
          <a:endParaRPr lang="fr-FR"/>
        </a:p>
      </dgm:t>
    </dgm:pt>
    <dgm:pt modelId="{DB7FDE8E-9812-F247-BC2A-25C5B0D47D2E}" type="parTrans" cxnId="{2EA225B5-A802-CC4E-BD81-31502B2F960B}">
      <dgm:prSet/>
      <dgm:spPr/>
      <dgm:t>
        <a:bodyPr/>
        <a:lstStyle/>
        <a:p>
          <a:endParaRPr lang="fr-FR"/>
        </a:p>
      </dgm:t>
    </dgm:pt>
    <dgm:pt modelId="{D0005FED-88DB-8E49-AAD4-5CD3409ADE78}" type="sibTrans" cxnId="{2EA225B5-A802-CC4E-BD81-31502B2F960B}">
      <dgm:prSet/>
      <dgm:spPr/>
      <dgm:t>
        <a:bodyPr/>
        <a:lstStyle/>
        <a:p>
          <a:endParaRPr lang="fr-FR"/>
        </a:p>
      </dgm:t>
    </dgm:pt>
    <dgm:pt modelId="{478A3C09-EDB2-284F-91BB-71BE9EB737E7}" type="pres">
      <dgm:prSet presAssocID="{F0FE77C7-5A5B-4A4F-A73D-92242F58F53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AA8D22E-4E5C-4146-898C-B8E8212EA77C}" type="pres">
      <dgm:prSet presAssocID="{6BAD31AB-122D-C040-AC30-76C65FF26510}" presName="parentLin" presStyleCnt="0"/>
      <dgm:spPr/>
    </dgm:pt>
    <dgm:pt modelId="{C8FD9913-16BF-1E40-BEFE-DF4A851B7353}" type="pres">
      <dgm:prSet presAssocID="{6BAD31AB-122D-C040-AC30-76C65FF26510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36AF5566-5462-1845-B0AD-CFDA6A8B4FEB}" type="pres">
      <dgm:prSet presAssocID="{6BAD31AB-122D-C040-AC30-76C65FF2651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646C5C-AEEA-1C4A-81A9-DC9021009CF7}" type="pres">
      <dgm:prSet presAssocID="{6BAD31AB-122D-C040-AC30-76C65FF26510}" presName="negativeSpace" presStyleCnt="0"/>
      <dgm:spPr/>
    </dgm:pt>
    <dgm:pt modelId="{9325CC1B-5DBB-044A-B9FE-1DF8ADC17211}" type="pres">
      <dgm:prSet presAssocID="{6BAD31AB-122D-C040-AC30-76C65FF26510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BF081C-9CFE-084D-8A28-98D2B9AE0A59}" type="pres">
      <dgm:prSet presAssocID="{8E6185DC-0478-5140-BBD9-47F584D514D6}" presName="spaceBetweenRectangles" presStyleCnt="0"/>
      <dgm:spPr/>
    </dgm:pt>
    <dgm:pt modelId="{08D6CBE9-CA6F-554A-8C38-0A6FE48D24E7}" type="pres">
      <dgm:prSet presAssocID="{650DC6F0-E59D-9A43-BCA9-2C189DFA8191}" presName="parentLin" presStyleCnt="0"/>
      <dgm:spPr/>
    </dgm:pt>
    <dgm:pt modelId="{0D4BD514-9DDA-3742-A1B6-8E06014A5BE0}" type="pres">
      <dgm:prSet presAssocID="{650DC6F0-E59D-9A43-BCA9-2C189DFA8191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51303140-B123-5643-B558-80CD73927650}" type="pres">
      <dgm:prSet presAssocID="{650DC6F0-E59D-9A43-BCA9-2C189DFA819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20302E-8A46-F443-8AE7-F2F5E9852984}" type="pres">
      <dgm:prSet presAssocID="{650DC6F0-E59D-9A43-BCA9-2C189DFA8191}" presName="negativeSpace" presStyleCnt="0"/>
      <dgm:spPr/>
    </dgm:pt>
    <dgm:pt modelId="{87D3E8ED-2792-5B4A-AC54-55D50D770B0D}" type="pres">
      <dgm:prSet presAssocID="{650DC6F0-E59D-9A43-BCA9-2C189DFA819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F1C1600-7E7F-9940-A094-10CFD0290621}" srcId="{F0FE77C7-5A5B-4A4F-A73D-92242F58F53E}" destId="{650DC6F0-E59D-9A43-BCA9-2C189DFA8191}" srcOrd="1" destOrd="0" parTransId="{6B044C81-6401-F149-90B3-7002B3E8E4FD}" sibTransId="{5E5A4E50-BCCB-D343-95BA-8D7112244BD0}"/>
    <dgm:cxn modelId="{5E6B53E4-3508-F845-AB21-18DB87EFA02C}" type="presOf" srcId="{1265D472-737A-DA4A-B01B-C96A14601B05}" destId="{9325CC1B-5DBB-044A-B9FE-1DF8ADC17211}" srcOrd="0" destOrd="0" presId="urn:microsoft.com/office/officeart/2005/8/layout/list1"/>
    <dgm:cxn modelId="{2C1BCA00-86FC-9947-AD6B-CF60328595AF}" srcId="{6BAD31AB-122D-C040-AC30-76C65FF26510}" destId="{A87A3B40-8427-8B4B-841A-BE2440749874}" srcOrd="2" destOrd="0" parTransId="{3AD1665D-DC7C-094D-9C5A-B157E4F02CA0}" sibTransId="{6A41C327-92B8-6E4F-A5A2-24EBEC7B2E2D}"/>
    <dgm:cxn modelId="{4EB37370-EAFA-064A-AF92-5EDDA2F86251}" type="presOf" srcId="{650DC6F0-E59D-9A43-BCA9-2C189DFA8191}" destId="{0D4BD514-9DDA-3742-A1B6-8E06014A5BE0}" srcOrd="0" destOrd="0" presId="urn:microsoft.com/office/officeart/2005/8/layout/list1"/>
    <dgm:cxn modelId="{99F586CF-8E96-A441-8E75-E00AE40A63D6}" type="presOf" srcId="{A87A3B40-8427-8B4B-841A-BE2440749874}" destId="{9325CC1B-5DBB-044A-B9FE-1DF8ADC17211}" srcOrd="0" destOrd="2" presId="urn:microsoft.com/office/officeart/2005/8/layout/list1"/>
    <dgm:cxn modelId="{2EA225B5-A802-CC4E-BD81-31502B2F960B}" srcId="{650DC6F0-E59D-9A43-BCA9-2C189DFA8191}" destId="{CB8EE079-0190-2F44-BC27-FE6495FE0247}" srcOrd="1" destOrd="0" parTransId="{DB7FDE8E-9812-F247-BC2A-25C5B0D47D2E}" sibTransId="{D0005FED-88DB-8E49-AAD4-5CD3409ADE78}"/>
    <dgm:cxn modelId="{3AE910A2-8C7F-D847-80F0-D280F958751A}" type="presOf" srcId="{1C5CD22B-B929-9549-BDF9-71D01CB45B8A}" destId="{87D3E8ED-2792-5B4A-AC54-55D50D770B0D}" srcOrd="0" destOrd="0" presId="urn:microsoft.com/office/officeart/2005/8/layout/list1"/>
    <dgm:cxn modelId="{B595D51B-0529-994D-9EFA-2DD536C1CA7F}" type="presOf" srcId="{087A4FA3-269A-CE49-A789-8AA848C510F6}" destId="{9325CC1B-5DBB-044A-B9FE-1DF8ADC17211}" srcOrd="0" destOrd="1" presId="urn:microsoft.com/office/officeart/2005/8/layout/list1"/>
    <dgm:cxn modelId="{BD14528B-5A75-4A4F-B0DC-E26664CF7E47}" srcId="{650DC6F0-E59D-9A43-BCA9-2C189DFA8191}" destId="{1C5CD22B-B929-9549-BDF9-71D01CB45B8A}" srcOrd="0" destOrd="0" parTransId="{3B0B481A-9C72-8B48-AED5-C5945DE2961E}" sibTransId="{C842FF24-CA7C-4E47-89FA-9CFE03FDF41B}"/>
    <dgm:cxn modelId="{F2086DCA-87FD-F34B-A141-17E8DEA5767D}" type="presOf" srcId="{650DC6F0-E59D-9A43-BCA9-2C189DFA8191}" destId="{51303140-B123-5643-B558-80CD73927650}" srcOrd="1" destOrd="0" presId="urn:microsoft.com/office/officeart/2005/8/layout/list1"/>
    <dgm:cxn modelId="{645407D7-E233-9243-BC9E-0545BC7D9C6B}" srcId="{6BAD31AB-122D-C040-AC30-76C65FF26510}" destId="{8B3B62BC-F4DE-3D4A-B9F5-55B509774A1C}" srcOrd="3" destOrd="0" parTransId="{6E735A29-CDFA-7941-B2DD-2055727FF80F}" sibTransId="{FC58A10F-E31A-9A49-8B65-E447BEB9236D}"/>
    <dgm:cxn modelId="{F89C0033-68D9-0A43-90E2-7B9617EC8FC9}" srcId="{6BAD31AB-122D-C040-AC30-76C65FF26510}" destId="{087A4FA3-269A-CE49-A789-8AA848C510F6}" srcOrd="1" destOrd="0" parTransId="{75C5C83C-A6B7-DC4E-ACB6-BC0A6D71ADF6}" sibTransId="{BB08C897-A2BC-B14C-A27A-EC38FAB5F740}"/>
    <dgm:cxn modelId="{D03A9FF9-FCA3-6646-81F8-855EABA2B52A}" type="presOf" srcId="{CB8EE079-0190-2F44-BC27-FE6495FE0247}" destId="{87D3E8ED-2792-5B4A-AC54-55D50D770B0D}" srcOrd="0" destOrd="1" presId="urn:microsoft.com/office/officeart/2005/8/layout/list1"/>
    <dgm:cxn modelId="{B2628A59-42EB-0C40-9AFC-2BF4063FB2B3}" type="presOf" srcId="{F0FE77C7-5A5B-4A4F-A73D-92242F58F53E}" destId="{478A3C09-EDB2-284F-91BB-71BE9EB737E7}" srcOrd="0" destOrd="0" presId="urn:microsoft.com/office/officeart/2005/8/layout/list1"/>
    <dgm:cxn modelId="{F8069746-4F80-3B4A-8BDF-AEDAE7968E40}" type="presOf" srcId="{6BAD31AB-122D-C040-AC30-76C65FF26510}" destId="{36AF5566-5462-1845-B0AD-CFDA6A8B4FEB}" srcOrd="1" destOrd="0" presId="urn:microsoft.com/office/officeart/2005/8/layout/list1"/>
    <dgm:cxn modelId="{848D1C62-6571-E94D-ABEB-2242AF861CFB}" type="presOf" srcId="{8B3B62BC-F4DE-3D4A-B9F5-55B509774A1C}" destId="{9325CC1B-5DBB-044A-B9FE-1DF8ADC17211}" srcOrd="0" destOrd="3" presId="urn:microsoft.com/office/officeart/2005/8/layout/list1"/>
    <dgm:cxn modelId="{C2108916-DFD0-0748-AD03-4B2DCDB210E3}" srcId="{6BAD31AB-122D-C040-AC30-76C65FF26510}" destId="{1265D472-737A-DA4A-B01B-C96A14601B05}" srcOrd="0" destOrd="0" parTransId="{A3887EF0-3F88-7047-B252-0630FA184A42}" sibTransId="{CEC68BC4-9C0B-4841-A59E-A5AFC677D145}"/>
    <dgm:cxn modelId="{20BB3C85-ABDB-7C4A-86A5-A39BF315671E}" srcId="{F0FE77C7-5A5B-4A4F-A73D-92242F58F53E}" destId="{6BAD31AB-122D-C040-AC30-76C65FF26510}" srcOrd="0" destOrd="0" parTransId="{714F743B-7E3C-4C48-B9DC-A0086342D390}" sibTransId="{8E6185DC-0478-5140-BBD9-47F584D514D6}"/>
    <dgm:cxn modelId="{E468E014-6AEB-1649-A5DF-377C0A88A176}" type="presOf" srcId="{6BAD31AB-122D-C040-AC30-76C65FF26510}" destId="{C8FD9913-16BF-1E40-BEFE-DF4A851B7353}" srcOrd="0" destOrd="0" presId="urn:microsoft.com/office/officeart/2005/8/layout/list1"/>
    <dgm:cxn modelId="{9B276E42-CE35-7F4D-BDA6-FBA5F0B0EDA3}" type="presParOf" srcId="{478A3C09-EDB2-284F-91BB-71BE9EB737E7}" destId="{0AA8D22E-4E5C-4146-898C-B8E8212EA77C}" srcOrd="0" destOrd="0" presId="urn:microsoft.com/office/officeart/2005/8/layout/list1"/>
    <dgm:cxn modelId="{0A1639E7-0D40-6944-9A8F-BF471EB0483D}" type="presParOf" srcId="{0AA8D22E-4E5C-4146-898C-B8E8212EA77C}" destId="{C8FD9913-16BF-1E40-BEFE-DF4A851B7353}" srcOrd="0" destOrd="0" presId="urn:microsoft.com/office/officeart/2005/8/layout/list1"/>
    <dgm:cxn modelId="{4079DAC6-C1B3-8644-BB4B-DA727CBCEE1B}" type="presParOf" srcId="{0AA8D22E-4E5C-4146-898C-B8E8212EA77C}" destId="{36AF5566-5462-1845-B0AD-CFDA6A8B4FEB}" srcOrd="1" destOrd="0" presId="urn:microsoft.com/office/officeart/2005/8/layout/list1"/>
    <dgm:cxn modelId="{E87FB4EC-3C74-4D4B-A3C5-632EA7CB28DA}" type="presParOf" srcId="{478A3C09-EDB2-284F-91BB-71BE9EB737E7}" destId="{57646C5C-AEEA-1C4A-81A9-DC9021009CF7}" srcOrd="1" destOrd="0" presId="urn:microsoft.com/office/officeart/2005/8/layout/list1"/>
    <dgm:cxn modelId="{47BB3056-BE97-4E40-AF34-CD15160F0F80}" type="presParOf" srcId="{478A3C09-EDB2-284F-91BB-71BE9EB737E7}" destId="{9325CC1B-5DBB-044A-B9FE-1DF8ADC17211}" srcOrd="2" destOrd="0" presId="urn:microsoft.com/office/officeart/2005/8/layout/list1"/>
    <dgm:cxn modelId="{56AA52C8-15C1-5D4D-A1CE-425AB9FAA226}" type="presParOf" srcId="{478A3C09-EDB2-284F-91BB-71BE9EB737E7}" destId="{19BF081C-9CFE-084D-8A28-98D2B9AE0A59}" srcOrd="3" destOrd="0" presId="urn:microsoft.com/office/officeart/2005/8/layout/list1"/>
    <dgm:cxn modelId="{2D0559E7-FDC4-F44D-A143-39251E155CA3}" type="presParOf" srcId="{478A3C09-EDB2-284F-91BB-71BE9EB737E7}" destId="{08D6CBE9-CA6F-554A-8C38-0A6FE48D24E7}" srcOrd="4" destOrd="0" presId="urn:microsoft.com/office/officeart/2005/8/layout/list1"/>
    <dgm:cxn modelId="{0A523CF9-F483-3D45-85F7-D781EB01F405}" type="presParOf" srcId="{08D6CBE9-CA6F-554A-8C38-0A6FE48D24E7}" destId="{0D4BD514-9DDA-3742-A1B6-8E06014A5BE0}" srcOrd="0" destOrd="0" presId="urn:microsoft.com/office/officeart/2005/8/layout/list1"/>
    <dgm:cxn modelId="{A52A1AC7-C386-AF4D-9AC2-E4B876D97865}" type="presParOf" srcId="{08D6CBE9-CA6F-554A-8C38-0A6FE48D24E7}" destId="{51303140-B123-5643-B558-80CD73927650}" srcOrd="1" destOrd="0" presId="urn:microsoft.com/office/officeart/2005/8/layout/list1"/>
    <dgm:cxn modelId="{5FBB8B8B-EFD7-D645-8A5D-17F158CFFD87}" type="presParOf" srcId="{478A3C09-EDB2-284F-91BB-71BE9EB737E7}" destId="{E820302E-8A46-F443-8AE7-F2F5E9852984}" srcOrd="5" destOrd="0" presId="urn:microsoft.com/office/officeart/2005/8/layout/list1"/>
    <dgm:cxn modelId="{BE86AB97-7E67-A046-A99D-BF8861B8A2B8}" type="presParOf" srcId="{478A3C09-EDB2-284F-91BB-71BE9EB737E7}" destId="{87D3E8ED-2792-5B4A-AC54-55D50D770B0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07ACFE7-FBE9-5148-B04F-21912689036A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21840D2-8FEC-5A46-B227-EAB89220A725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fr-FR" sz="1800" dirty="0" smtClean="0">
              <a:latin typeface="Comic Sans MS"/>
              <a:cs typeface="Comic Sans MS"/>
            </a:rPr>
            <a:t>Complémentarité des rôles entre SF et gynécologues de GSF</a:t>
          </a:r>
          <a:endParaRPr lang="fr-FR" sz="1800" dirty="0">
            <a:latin typeface="Comic Sans MS"/>
            <a:cs typeface="Comic Sans MS"/>
          </a:endParaRPr>
        </a:p>
      </dgm:t>
    </dgm:pt>
    <dgm:pt modelId="{1F3D0661-90D0-A24F-BBE9-A546A0E7F1A7}" type="parTrans" cxnId="{F590FA3B-3AF7-1249-B93C-93CE999D332E}">
      <dgm:prSet/>
      <dgm:spPr/>
      <dgm:t>
        <a:bodyPr/>
        <a:lstStyle/>
        <a:p>
          <a:endParaRPr lang="fr-FR"/>
        </a:p>
      </dgm:t>
    </dgm:pt>
    <dgm:pt modelId="{D09828FF-42D0-9446-B494-49082D54CF78}" type="sibTrans" cxnId="{F590FA3B-3AF7-1249-B93C-93CE999D332E}">
      <dgm:prSet/>
      <dgm:spPr/>
      <dgm:t>
        <a:bodyPr/>
        <a:lstStyle/>
        <a:p>
          <a:endParaRPr lang="fr-FR"/>
        </a:p>
      </dgm:t>
    </dgm:pt>
    <dgm:pt modelId="{0A827772-904C-9B44-8C07-E6727E02E221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fr-FR" sz="1800" dirty="0" smtClean="0">
              <a:latin typeface="Comic Sans MS"/>
              <a:cs typeface="Comic Sans MS"/>
            </a:rPr>
            <a:t>Les consultations constituent le plus souvent une activité quasi-quotidienne pour les gynéco et les sages-femmes de GSF.</a:t>
          </a:r>
        </a:p>
        <a:p>
          <a:r>
            <a:rPr lang="fr-FR" sz="1800" dirty="0" smtClean="0">
              <a:latin typeface="Comic Sans MS"/>
              <a:cs typeface="Comic Sans MS"/>
            </a:rPr>
            <a:t>Les soignants de </a:t>
          </a:r>
          <a:r>
            <a:rPr lang="fr-FR" sz="1800" dirty="0" err="1" smtClean="0">
              <a:latin typeface="Comic Sans MS"/>
              <a:cs typeface="Comic Sans MS"/>
            </a:rPr>
            <a:t>Lumbini</a:t>
          </a:r>
          <a:r>
            <a:rPr lang="fr-FR" sz="1800" dirty="0" smtClean="0">
              <a:latin typeface="Comic Sans MS"/>
              <a:cs typeface="Comic Sans MS"/>
            </a:rPr>
            <a:t> pourront bénéficier de la variété des expériences, et faire la part de ce qui est commun et important pour tous , et de ce qui est particulier.</a:t>
          </a:r>
        </a:p>
      </dgm:t>
    </dgm:pt>
    <dgm:pt modelId="{A7FDB6DB-36C1-604D-BC29-48C4D4A9879F}" type="parTrans" cxnId="{8545AA28-9BED-1D43-8BAC-35B2DA09F949}">
      <dgm:prSet/>
      <dgm:spPr/>
      <dgm:t>
        <a:bodyPr/>
        <a:lstStyle/>
        <a:p>
          <a:endParaRPr lang="fr-FR"/>
        </a:p>
      </dgm:t>
    </dgm:pt>
    <dgm:pt modelId="{54B8507D-5885-574D-8661-2C1C9E8FAB8E}" type="sibTrans" cxnId="{8545AA28-9BED-1D43-8BAC-35B2DA09F949}">
      <dgm:prSet/>
      <dgm:spPr/>
      <dgm:t>
        <a:bodyPr/>
        <a:lstStyle/>
        <a:p>
          <a:endParaRPr lang="fr-FR"/>
        </a:p>
      </dgm:t>
    </dgm:pt>
    <dgm:pt modelId="{B15EA792-87AD-7D4D-9F87-BCF2C3B4DE52}">
      <dgm:prSet custT="1"/>
      <dgm:spPr/>
      <dgm:t>
        <a:bodyPr/>
        <a:lstStyle/>
        <a:p>
          <a:r>
            <a:rPr lang="fr-FR" sz="1800" dirty="0" smtClean="0">
              <a:latin typeface="Comic Sans MS"/>
              <a:cs typeface="Comic Sans MS"/>
            </a:rPr>
            <a:t>Ce qui sera possible si les membres de GSF participant à ces missions </a:t>
          </a:r>
          <a:r>
            <a:rPr lang="fr-FR" sz="1800" dirty="0" smtClean="0">
              <a:solidFill>
                <a:srgbClr val="FF0000"/>
              </a:solidFill>
              <a:latin typeface="Comic Sans MS"/>
              <a:cs typeface="Comic Sans MS"/>
            </a:rPr>
            <a:t>se renouvèlent régulièrement.</a:t>
          </a:r>
          <a:endParaRPr lang="fr-FR" sz="1800" dirty="0"/>
        </a:p>
      </dgm:t>
    </dgm:pt>
    <dgm:pt modelId="{49F582FF-505D-4C42-80FC-977C0AE156F0}" type="parTrans" cxnId="{BD9201BD-E5F5-1C44-9D4B-6B916ED1F0F0}">
      <dgm:prSet/>
      <dgm:spPr/>
      <dgm:t>
        <a:bodyPr/>
        <a:lstStyle/>
        <a:p>
          <a:endParaRPr lang="fr-FR"/>
        </a:p>
      </dgm:t>
    </dgm:pt>
    <dgm:pt modelId="{63946D6C-E2D4-8E44-9903-C97777942ABD}" type="sibTrans" cxnId="{BD9201BD-E5F5-1C44-9D4B-6B916ED1F0F0}">
      <dgm:prSet/>
      <dgm:spPr/>
      <dgm:t>
        <a:bodyPr/>
        <a:lstStyle/>
        <a:p>
          <a:endParaRPr lang="fr-FR"/>
        </a:p>
      </dgm:t>
    </dgm:pt>
    <dgm:pt modelId="{9145631E-4309-DF41-B0F0-F3A985B4A4E1}" type="pres">
      <dgm:prSet presAssocID="{507ACFE7-FBE9-5148-B04F-21912689036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413BD48-94C7-2447-BF2C-A773492D96CC}" type="pres">
      <dgm:prSet presAssocID="{E21840D2-8FEC-5A46-B227-EAB89220A725}" presName="parentLin" presStyleCnt="0"/>
      <dgm:spPr/>
    </dgm:pt>
    <dgm:pt modelId="{58B4F3E9-9BB0-294E-B078-61FBD9B3FA09}" type="pres">
      <dgm:prSet presAssocID="{E21840D2-8FEC-5A46-B227-EAB89220A725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97F60480-A820-854D-9FF4-6A0B4D6EB254}" type="pres">
      <dgm:prSet presAssocID="{E21840D2-8FEC-5A46-B227-EAB89220A72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F21CE87-B30F-8943-B713-2C95193D29A9}" type="pres">
      <dgm:prSet presAssocID="{E21840D2-8FEC-5A46-B227-EAB89220A725}" presName="negativeSpace" presStyleCnt="0"/>
      <dgm:spPr/>
    </dgm:pt>
    <dgm:pt modelId="{0E0D1D06-776C-894B-B655-93B3CB870A4F}" type="pres">
      <dgm:prSet presAssocID="{E21840D2-8FEC-5A46-B227-EAB89220A725}" presName="childText" presStyleLbl="conFgAcc1" presStyleIdx="0" presStyleCnt="2">
        <dgm:presLayoutVars>
          <dgm:bulletEnabled val="1"/>
        </dgm:presLayoutVars>
      </dgm:prSet>
      <dgm:spPr/>
    </dgm:pt>
    <dgm:pt modelId="{D0AC9CCB-7424-8F45-849F-2C0E2C076596}" type="pres">
      <dgm:prSet presAssocID="{D09828FF-42D0-9446-B494-49082D54CF78}" presName="spaceBetweenRectangles" presStyleCnt="0"/>
      <dgm:spPr/>
    </dgm:pt>
    <dgm:pt modelId="{C845153A-A580-CA49-8CB9-C1EADA03A7D8}" type="pres">
      <dgm:prSet presAssocID="{0A827772-904C-9B44-8C07-E6727E02E221}" presName="parentLin" presStyleCnt="0"/>
      <dgm:spPr/>
    </dgm:pt>
    <dgm:pt modelId="{36150FD9-4DA3-A945-B1F7-4483EE6CB157}" type="pres">
      <dgm:prSet presAssocID="{0A827772-904C-9B44-8C07-E6727E02E221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9DD92768-16DA-A146-9508-8E0680922054}" type="pres">
      <dgm:prSet presAssocID="{0A827772-904C-9B44-8C07-E6727E02E221}" presName="parentText" presStyleLbl="node1" presStyleIdx="1" presStyleCnt="2" custScaleX="115798" custScaleY="23725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B6E0AF-007D-6E41-8E37-AD7F79FC5946}" type="pres">
      <dgm:prSet presAssocID="{0A827772-904C-9B44-8C07-E6727E02E221}" presName="negativeSpace" presStyleCnt="0"/>
      <dgm:spPr/>
    </dgm:pt>
    <dgm:pt modelId="{44D9C9E4-2E6E-3A44-84B5-6C9FD1FB7F4F}" type="pres">
      <dgm:prSet presAssocID="{0A827772-904C-9B44-8C07-E6727E02E22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345A5F8-1DD1-9F40-9735-23818AC55BBC}" type="presOf" srcId="{0A827772-904C-9B44-8C07-E6727E02E221}" destId="{36150FD9-4DA3-A945-B1F7-4483EE6CB157}" srcOrd="0" destOrd="0" presId="urn:microsoft.com/office/officeart/2005/8/layout/list1"/>
    <dgm:cxn modelId="{B43512EF-A65D-8A43-85D9-D8D9504996D4}" type="presOf" srcId="{B15EA792-87AD-7D4D-9F87-BCF2C3B4DE52}" destId="{44D9C9E4-2E6E-3A44-84B5-6C9FD1FB7F4F}" srcOrd="0" destOrd="0" presId="urn:microsoft.com/office/officeart/2005/8/layout/list1"/>
    <dgm:cxn modelId="{0812CA40-9A58-D841-B96A-D18ACD2869D7}" type="presOf" srcId="{E21840D2-8FEC-5A46-B227-EAB89220A725}" destId="{58B4F3E9-9BB0-294E-B078-61FBD9B3FA09}" srcOrd="0" destOrd="0" presId="urn:microsoft.com/office/officeart/2005/8/layout/list1"/>
    <dgm:cxn modelId="{C7777926-BEEE-B741-B13F-FC3CCF7C3E60}" type="presOf" srcId="{0A827772-904C-9B44-8C07-E6727E02E221}" destId="{9DD92768-16DA-A146-9508-8E0680922054}" srcOrd="1" destOrd="0" presId="urn:microsoft.com/office/officeart/2005/8/layout/list1"/>
    <dgm:cxn modelId="{F590FA3B-3AF7-1249-B93C-93CE999D332E}" srcId="{507ACFE7-FBE9-5148-B04F-21912689036A}" destId="{E21840D2-8FEC-5A46-B227-EAB89220A725}" srcOrd="0" destOrd="0" parTransId="{1F3D0661-90D0-A24F-BBE9-A546A0E7F1A7}" sibTransId="{D09828FF-42D0-9446-B494-49082D54CF78}"/>
    <dgm:cxn modelId="{5BD46E55-B5A3-3B4E-97F2-2F11CC4E012E}" type="presOf" srcId="{E21840D2-8FEC-5A46-B227-EAB89220A725}" destId="{97F60480-A820-854D-9FF4-6A0B4D6EB254}" srcOrd="1" destOrd="0" presId="urn:microsoft.com/office/officeart/2005/8/layout/list1"/>
    <dgm:cxn modelId="{8545AA28-9BED-1D43-8BAC-35B2DA09F949}" srcId="{507ACFE7-FBE9-5148-B04F-21912689036A}" destId="{0A827772-904C-9B44-8C07-E6727E02E221}" srcOrd="1" destOrd="0" parTransId="{A7FDB6DB-36C1-604D-BC29-48C4D4A9879F}" sibTransId="{54B8507D-5885-574D-8661-2C1C9E8FAB8E}"/>
    <dgm:cxn modelId="{BC5369A6-D0DF-4144-896D-9ABF4175F7B7}" type="presOf" srcId="{507ACFE7-FBE9-5148-B04F-21912689036A}" destId="{9145631E-4309-DF41-B0F0-F3A985B4A4E1}" srcOrd="0" destOrd="0" presId="urn:microsoft.com/office/officeart/2005/8/layout/list1"/>
    <dgm:cxn modelId="{BD9201BD-E5F5-1C44-9D4B-6B916ED1F0F0}" srcId="{0A827772-904C-9B44-8C07-E6727E02E221}" destId="{B15EA792-87AD-7D4D-9F87-BCF2C3B4DE52}" srcOrd="0" destOrd="0" parTransId="{49F582FF-505D-4C42-80FC-977C0AE156F0}" sibTransId="{63946D6C-E2D4-8E44-9903-C97777942ABD}"/>
    <dgm:cxn modelId="{B689FD62-A536-4542-A017-0E3858D84F45}" type="presParOf" srcId="{9145631E-4309-DF41-B0F0-F3A985B4A4E1}" destId="{F413BD48-94C7-2447-BF2C-A773492D96CC}" srcOrd="0" destOrd="0" presId="urn:microsoft.com/office/officeart/2005/8/layout/list1"/>
    <dgm:cxn modelId="{8EB73D74-84AE-7547-B148-D6078110990C}" type="presParOf" srcId="{F413BD48-94C7-2447-BF2C-A773492D96CC}" destId="{58B4F3E9-9BB0-294E-B078-61FBD9B3FA09}" srcOrd="0" destOrd="0" presId="urn:microsoft.com/office/officeart/2005/8/layout/list1"/>
    <dgm:cxn modelId="{30903907-070F-7A4B-91EF-7E181E3E9028}" type="presParOf" srcId="{F413BD48-94C7-2447-BF2C-A773492D96CC}" destId="{97F60480-A820-854D-9FF4-6A0B4D6EB254}" srcOrd="1" destOrd="0" presId="urn:microsoft.com/office/officeart/2005/8/layout/list1"/>
    <dgm:cxn modelId="{B32EDD0B-EA15-8D43-AD69-55F4E80D5909}" type="presParOf" srcId="{9145631E-4309-DF41-B0F0-F3A985B4A4E1}" destId="{DF21CE87-B30F-8943-B713-2C95193D29A9}" srcOrd="1" destOrd="0" presId="urn:microsoft.com/office/officeart/2005/8/layout/list1"/>
    <dgm:cxn modelId="{68A8AF70-0CD9-4A41-94AF-2C100BE683B1}" type="presParOf" srcId="{9145631E-4309-DF41-B0F0-F3A985B4A4E1}" destId="{0E0D1D06-776C-894B-B655-93B3CB870A4F}" srcOrd="2" destOrd="0" presId="urn:microsoft.com/office/officeart/2005/8/layout/list1"/>
    <dgm:cxn modelId="{9AEE1EAA-2533-D646-9463-0BE7747D735C}" type="presParOf" srcId="{9145631E-4309-DF41-B0F0-F3A985B4A4E1}" destId="{D0AC9CCB-7424-8F45-849F-2C0E2C076596}" srcOrd="3" destOrd="0" presId="urn:microsoft.com/office/officeart/2005/8/layout/list1"/>
    <dgm:cxn modelId="{7ADD7B93-B5C7-8C4E-B974-44188F118F4D}" type="presParOf" srcId="{9145631E-4309-DF41-B0F0-F3A985B4A4E1}" destId="{C845153A-A580-CA49-8CB9-C1EADA03A7D8}" srcOrd="4" destOrd="0" presId="urn:microsoft.com/office/officeart/2005/8/layout/list1"/>
    <dgm:cxn modelId="{75159856-F031-F544-939B-CB34C68F5521}" type="presParOf" srcId="{C845153A-A580-CA49-8CB9-C1EADA03A7D8}" destId="{36150FD9-4DA3-A945-B1F7-4483EE6CB157}" srcOrd="0" destOrd="0" presId="urn:microsoft.com/office/officeart/2005/8/layout/list1"/>
    <dgm:cxn modelId="{C992FF43-E572-B648-A206-91F6266239D8}" type="presParOf" srcId="{C845153A-A580-CA49-8CB9-C1EADA03A7D8}" destId="{9DD92768-16DA-A146-9508-8E0680922054}" srcOrd="1" destOrd="0" presId="urn:microsoft.com/office/officeart/2005/8/layout/list1"/>
    <dgm:cxn modelId="{2200DCF0-76D4-CB4B-9F56-BB486A475ECE}" type="presParOf" srcId="{9145631E-4309-DF41-B0F0-F3A985B4A4E1}" destId="{B7B6E0AF-007D-6E41-8E37-AD7F79FC5946}" srcOrd="5" destOrd="0" presId="urn:microsoft.com/office/officeart/2005/8/layout/list1"/>
    <dgm:cxn modelId="{8A177587-BE3A-5B44-B980-1454AD8B8E15}" type="presParOf" srcId="{9145631E-4309-DF41-B0F0-F3A985B4A4E1}" destId="{44D9C9E4-2E6E-3A44-84B5-6C9FD1FB7F4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8F78123-B7BA-FF43-A8C2-EA17DF1EDC83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405D280-2580-BE46-A798-09A8350118A8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fr-FR" sz="1800" dirty="0" smtClean="0">
              <a:latin typeface="Comic Sans MS"/>
              <a:cs typeface="Comic Sans MS"/>
            </a:rPr>
            <a:t>Elles permettent de réfléchir ensemble sur plusieurs sujets parmi lesquels :</a:t>
          </a:r>
          <a:endParaRPr lang="fr-FR" sz="1800" dirty="0">
            <a:latin typeface="Comic Sans MS"/>
            <a:cs typeface="Comic Sans MS"/>
          </a:endParaRPr>
        </a:p>
      </dgm:t>
    </dgm:pt>
    <dgm:pt modelId="{6233B7A3-7C74-A04F-9546-17E9939B520B}" type="parTrans" cxnId="{D4B266DB-C559-284E-9245-98BB053E60F2}">
      <dgm:prSet/>
      <dgm:spPr/>
      <dgm:t>
        <a:bodyPr/>
        <a:lstStyle/>
        <a:p>
          <a:endParaRPr lang="fr-FR"/>
        </a:p>
      </dgm:t>
    </dgm:pt>
    <dgm:pt modelId="{55D9DC32-6026-EA4F-94CB-D8A63EEA3639}" type="sibTrans" cxnId="{D4B266DB-C559-284E-9245-98BB053E60F2}">
      <dgm:prSet/>
      <dgm:spPr/>
      <dgm:t>
        <a:bodyPr/>
        <a:lstStyle/>
        <a:p>
          <a:endParaRPr lang="fr-FR"/>
        </a:p>
      </dgm:t>
    </dgm:pt>
    <dgm:pt modelId="{08ABC9B5-2FC9-F843-9942-554F101B2D97}">
      <dgm:prSet custT="1"/>
      <dgm:spPr/>
      <dgm:t>
        <a:bodyPr/>
        <a:lstStyle/>
        <a:p>
          <a:pPr rtl="0"/>
          <a:r>
            <a:rPr lang="fr-FR" sz="1800" dirty="0" smtClean="0">
              <a:latin typeface="Comic Sans MS"/>
              <a:cs typeface="Comic Sans MS"/>
            </a:rPr>
            <a:t>Quelle conduite à tenir avec des moyens limités devant des pathologies telles que : infertilité, prolapsus, cancers. </a:t>
          </a:r>
          <a:endParaRPr lang="fr-FR" sz="1800" dirty="0">
            <a:latin typeface="Comic Sans MS"/>
            <a:cs typeface="Comic Sans MS"/>
          </a:endParaRPr>
        </a:p>
      </dgm:t>
    </dgm:pt>
    <dgm:pt modelId="{3371CC8B-15A1-F745-87A5-829DC9ECE927}" type="parTrans" cxnId="{CB77745F-9D2F-8746-A2CF-B5D78FE84182}">
      <dgm:prSet/>
      <dgm:spPr/>
      <dgm:t>
        <a:bodyPr/>
        <a:lstStyle/>
        <a:p>
          <a:endParaRPr lang="fr-FR"/>
        </a:p>
      </dgm:t>
    </dgm:pt>
    <dgm:pt modelId="{3019CDA9-049E-A64D-BAA3-DD9B62B62422}" type="sibTrans" cxnId="{CB77745F-9D2F-8746-A2CF-B5D78FE84182}">
      <dgm:prSet/>
      <dgm:spPr/>
      <dgm:t>
        <a:bodyPr/>
        <a:lstStyle/>
        <a:p>
          <a:endParaRPr lang="fr-FR"/>
        </a:p>
      </dgm:t>
    </dgm:pt>
    <dgm:pt modelId="{6773160A-8C3B-6E40-A290-2A539FC262D8}">
      <dgm:prSet custT="1"/>
      <dgm:spPr/>
      <dgm:t>
        <a:bodyPr/>
        <a:lstStyle/>
        <a:p>
          <a:pPr rtl="0"/>
          <a:r>
            <a:rPr lang="fr-FR" sz="1800" dirty="0" smtClean="0">
              <a:latin typeface="Comic Sans MS"/>
              <a:cs typeface="Comic Sans MS"/>
            </a:rPr>
            <a:t>En tenant compte pour chaque cas de l’accessibilité financière des examens et traitements prescrits.</a:t>
          </a:r>
          <a:endParaRPr lang="fr-FR" sz="1800" dirty="0">
            <a:latin typeface="Comic Sans MS"/>
            <a:cs typeface="Comic Sans MS"/>
          </a:endParaRPr>
        </a:p>
      </dgm:t>
    </dgm:pt>
    <dgm:pt modelId="{79066A72-BE92-D642-9BC4-D254487B252D}" type="parTrans" cxnId="{520B5FBB-0245-C344-9006-AA70ADBFD34B}">
      <dgm:prSet/>
      <dgm:spPr/>
      <dgm:t>
        <a:bodyPr/>
        <a:lstStyle/>
        <a:p>
          <a:endParaRPr lang="fr-FR"/>
        </a:p>
      </dgm:t>
    </dgm:pt>
    <dgm:pt modelId="{7607C451-0237-834D-A9E6-EA2ED7B5E291}" type="sibTrans" cxnId="{520B5FBB-0245-C344-9006-AA70ADBFD34B}">
      <dgm:prSet/>
      <dgm:spPr/>
      <dgm:t>
        <a:bodyPr/>
        <a:lstStyle/>
        <a:p>
          <a:endParaRPr lang="fr-FR"/>
        </a:p>
      </dgm:t>
    </dgm:pt>
    <dgm:pt modelId="{F7EA075B-905E-654F-9928-5E56495EE5A7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fr-FR" sz="1800" dirty="0" smtClean="0">
              <a:latin typeface="Comic Sans MS"/>
              <a:cs typeface="Comic Sans MS"/>
            </a:rPr>
            <a:t>Ces questions étant à débattre avec les soignants népalais.</a:t>
          </a:r>
          <a:endParaRPr lang="fr-FR" sz="1800" dirty="0">
            <a:latin typeface="Comic Sans MS"/>
            <a:cs typeface="Comic Sans MS"/>
          </a:endParaRPr>
        </a:p>
      </dgm:t>
    </dgm:pt>
    <dgm:pt modelId="{5EFF725E-B0D2-494C-8A73-406A5CEF0B90}" type="parTrans" cxnId="{0387BE91-9CB6-F147-B844-E316B8BA54DD}">
      <dgm:prSet/>
      <dgm:spPr/>
      <dgm:t>
        <a:bodyPr/>
        <a:lstStyle/>
        <a:p>
          <a:endParaRPr lang="fr-FR"/>
        </a:p>
      </dgm:t>
    </dgm:pt>
    <dgm:pt modelId="{F52C7AE6-5691-D74B-8B44-6C7C7B556D46}" type="sibTrans" cxnId="{0387BE91-9CB6-F147-B844-E316B8BA54DD}">
      <dgm:prSet/>
      <dgm:spPr/>
      <dgm:t>
        <a:bodyPr/>
        <a:lstStyle/>
        <a:p>
          <a:endParaRPr lang="fr-FR"/>
        </a:p>
      </dgm:t>
    </dgm:pt>
    <dgm:pt modelId="{6F5D83E6-C922-7040-91A9-0AD614FB6091}">
      <dgm:prSet custT="1"/>
      <dgm:spPr/>
      <dgm:t>
        <a:bodyPr/>
        <a:lstStyle/>
        <a:p>
          <a:pPr rtl="0"/>
          <a:r>
            <a:rPr lang="fr-FR" sz="1800" dirty="0" smtClean="0">
              <a:latin typeface="Comic Sans MS"/>
              <a:cs typeface="Comic Sans MS"/>
            </a:rPr>
            <a:t>Place d’une gynécologie de base ? Que faire sur place ? Quand passer la main et à qui ?</a:t>
          </a:r>
          <a:endParaRPr lang="fr-FR" sz="1800" dirty="0">
            <a:latin typeface="Comic Sans MS"/>
            <a:cs typeface="Comic Sans MS"/>
          </a:endParaRPr>
        </a:p>
      </dgm:t>
    </dgm:pt>
    <dgm:pt modelId="{5FD46028-5851-7248-AAC3-212412AFD339}" type="parTrans" cxnId="{B7DC907D-8660-6B44-9B4D-FEFDE6B748BC}">
      <dgm:prSet/>
      <dgm:spPr/>
    </dgm:pt>
    <dgm:pt modelId="{67BD4FC7-0DA5-5343-83AE-BEACB78CAD2C}" type="sibTrans" cxnId="{B7DC907D-8660-6B44-9B4D-FEFDE6B748BC}">
      <dgm:prSet/>
      <dgm:spPr/>
    </dgm:pt>
    <dgm:pt modelId="{FD868C64-9555-ED4A-9E5B-E49D3EC6C31E}" type="pres">
      <dgm:prSet presAssocID="{B8F78123-B7BA-FF43-A8C2-EA17DF1EDC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61D0092-0899-FB46-9E69-071F34286F8E}" type="pres">
      <dgm:prSet presAssocID="{7405D280-2580-BE46-A798-09A8350118A8}" presName="parentLin" presStyleCnt="0"/>
      <dgm:spPr/>
    </dgm:pt>
    <dgm:pt modelId="{AD9EFB0E-D368-AF4A-9EBA-0C72C3A2310F}" type="pres">
      <dgm:prSet presAssocID="{7405D280-2580-BE46-A798-09A8350118A8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2A322659-CF77-0B4D-BA16-3D3DFED765B4}" type="pres">
      <dgm:prSet presAssocID="{7405D280-2580-BE46-A798-09A8350118A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85AB99-B8EA-4045-99BC-C537E6CEE577}" type="pres">
      <dgm:prSet presAssocID="{7405D280-2580-BE46-A798-09A8350118A8}" presName="negativeSpace" presStyleCnt="0"/>
      <dgm:spPr/>
    </dgm:pt>
    <dgm:pt modelId="{AFCDB841-9EAE-0944-92BE-99AC46B56E6E}" type="pres">
      <dgm:prSet presAssocID="{7405D280-2580-BE46-A798-09A8350118A8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2C39CB-A975-4A4D-A10D-0CBE3354399C}" type="pres">
      <dgm:prSet presAssocID="{55D9DC32-6026-EA4F-94CB-D8A63EEA3639}" presName="spaceBetweenRectangles" presStyleCnt="0"/>
      <dgm:spPr/>
    </dgm:pt>
    <dgm:pt modelId="{0F48704D-5A81-0644-AA9A-E73737FF3B7D}" type="pres">
      <dgm:prSet presAssocID="{F7EA075B-905E-654F-9928-5E56495EE5A7}" presName="parentLin" presStyleCnt="0"/>
      <dgm:spPr/>
    </dgm:pt>
    <dgm:pt modelId="{95FF2920-1FE6-7E45-9F4F-C018562D8415}" type="pres">
      <dgm:prSet presAssocID="{F7EA075B-905E-654F-9928-5E56495EE5A7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9983CE3F-3C2C-1A4A-A712-4177D31EB7D5}" type="pres">
      <dgm:prSet presAssocID="{F7EA075B-905E-654F-9928-5E56495EE5A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9295DF-3D0C-EB46-893B-CB46A30CAF37}" type="pres">
      <dgm:prSet presAssocID="{F7EA075B-905E-654F-9928-5E56495EE5A7}" presName="negativeSpace" presStyleCnt="0"/>
      <dgm:spPr/>
    </dgm:pt>
    <dgm:pt modelId="{A31E8C84-EECE-6043-8F75-0DFA0B3CB007}" type="pres">
      <dgm:prSet presAssocID="{F7EA075B-905E-654F-9928-5E56495EE5A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B77745F-9D2F-8746-A2CF-B5D78FE84182}" srcId="{7405D280-2580-BE46-A798-09A8350118A8}" destId="{08ABC9B5-2FC9-F843-9942-554F101B2D97}" srcOrd="0" destOrd="0" parTransId="{3371CC8B-15A1-F745-87A5-829DC9ECE927}" sibTransId="{3019CDA9-049E-A64D-BAA3-DD9B62B62422}"/>
    <dgm:cxn modelId="{C680C4E9-296C-D34C-B06A-908D47603E34}" type="presOf" srcId="{B8F78123-B7BA-FF43-A8C2-EA17DF1EDC83}" destId="{FD868C64-9555-ED4A-9E5B-E49D3EC6C31E}" srcOrd="0" destOrd="0" presId="urn:microsoft.com/office/officeart/2005/8/layout/list1"/>
    <dgm:cxn modelId="{8930632B-66EB-8F44-8C83-F820D3EE33BB}" type="presOf" srcId="{08ABC9B5-2FC9-F843-9942-554F101B2D97}" destId="{AFCDB841-9EAE-0944-92BE-99AC46B56E6E}" srcOrd="0" destOrd="0" presId="urn:microsoft.com/office/officeart/2005/8/layout/list1"/>
    <dgm:cxn modelId="{CF9BBEBA-1328-E544-A338-13530B7613B9}" type="presOf" srcId="{F7EA075B-905E-654F-9928-5E56495EE5A7}" destId="{9983CE3F-3C2C-1A4A-A712-4177D31EB7D5}" srcOrd="1" destOrd="0" presId="urn:microsoft.com/office/officeart/2005/8/layout/list1"/>
    <dgm:cxn modelId="{8E23F0CB-7B27-4D4B-B41A-AD88B83EEB49}" type="presOf" srcId="{F7EA075B-905E-654F-9928-5E56495EE5A7}" destId="{95FF2920-1FE6-7E45-9F4F-C018562D8415}" srcOrd="0" destOrd="0" presId="urn:microsoft.com/office/officeart/2005/8/layout/list1"/>
    <dgm:cxn modelId="{F5BB8524-9CBB-4F4E-902B-CCC7280FE93D}" type="presOf" srcId="{6773160A-8C3B-6E40-A290-2A539FC262D8}" destId="{AFCDB841-9EAE-0944-92BE-99AC46B56E6E}" srcOrd="0" destOrd="2" presId="urn:microsoft.com/office/officeart/2005/8/layout/list1"/>
    <dgm:cxn modelId="{D4B266DB-C559-284E-9245-98BB053E60F2}" srcId="{B8F78123-B7BA-FF43-A8C2-EA17DF1EDC83}" destId="{7405D280-2580-BE46-A798-09A8350118A8}" srcOrd="0" destOrd="0" parTransId="{6233B7A3-7C74-A04F-9546-17E9939B520B}" sibTransId="{55D9DC32-6026-EA4F-94CB-D8A63EEA3639}"/>
    <dgm:cxn modelId="{5688F434-9D29-6040-BBD3-15502466CCB3}" type="presOf" srcId="{7405D280-2580-BE46-A798-09A8350118A8}" destId="{AD9EFB0E-D368-AF4A-9EBA-0C72C3A2310F}" srcOrd="0" destOrd="0" presId="urn:microsoft.com/office/officeart/2005/8/layout/list1"/>
    <dgm:cxn modelId="{0387BE91-9CB6-F147-B844-E316B8BA54DD}" srcId="{B8F78123-B7BA-FF43-A8C2-EA17DF1EDC83}" destId="{F7EA075B-905E-654F-9928-5E56495EE5A7}" srcOrd="1" destOrd="0" parTransId="{5EFF725E-B0D2-494C-8A73-406A5CEF0B90}" sibTransId="{F52C7AE6-5691-D74B-8B44-6C7C7B556D46}"/>
    <dgm:cxn modelId="{B7DC907D-8660-6B44-9B4D-FEFDE6B748BC}" srcId="{7405D280-2580-BE46-A798-09A8350118A8}" destId="{6F5D83E6-C922-7040-91A9-0AD614FB6091}" srcOrd="1" destOrd="0" parTransId="{5FD46028-5851-7248-AAC3-212412AFD339}" sibTransId="{67BD4FC7-0DA5-5343-83AE-BEACB78CAD2C}"/>
    <dgm:cxn modelId="{520B5FBB-0245-C344-9006-AA70ADBFD34B}" srcId="{7405D280-2580-BE46-A798-09A8350118A8}" destId="{6773160A-8C3B-6E40-A290-2A539FC262D8}" srcOrd="2" destOrd="0" parTransId="{79066A72-BE92-D642-9BC4-D254487B252D}" sibTransId="{7607C451-0237-834D-A9E6-EA2ED7B5E291}"/>
    <dgm:cxn modelId="{21D0640D-ECE3-7140-9F31-500480BAAC69}" type="presOf" srcId="{6F5D83E6-C922-7040-91A9-0AD614FB6091}" destId="{AFCDB841-9EAE-0944-92BE-99AC46B56E6E}" srcOrd="0" destOrd="1" presId="urn:microsoft.com/office/officeart/2005/8/layout/list1"/>
    <dgm:cxn modelId="{4C859DAE-D940-BE47-AFE5-37D54283C7C5}" type="presOf" srcId="{7405D280-2580-BE46-A798-09A8350118A8}" destId="{2A322659-CF77-0B4D-BA16-3D3DFED765B4}" srcOrd="1" destOrd="0" presId="urn:microsoft.com/office/officeart/2005/8/layout/list1"/>
    <dgm:cxn modelId="{E1534288-67A8-3243-97CB-23D958E2774E}" type="presParOf" srcId="{FD868C64-9555-ED4A-9E5B-E49D3EC6C31E}" destId="{F61D0092-0899-FB46-9E69-071F34286F8E}" srcOrd="0" destOrd="0" presId="urn:microsoft.com/office/officeart/2005/8/layout/list1"/>
    <dgm:cxn modelId="{03049286-4AF0-FA42-8201-26ABB9566001}" type="presParOf" srcId="{F61D0092-0899-FB46-9E69-071F34286F8E}" destId="{AD9EFB0E-D368-AF4A-9EBA-0C72C3A2310F}" srcOrd="0" destOrd="0" presId="urn:microsoft.com/office/officeart/2005/8/layout/list1"/>
    <dgm:cxn modelId="{9AC581D8-0221-B44B-B848-AC068E6C3B33}" type="presParOf" srcId="{F61D0092-0899-FB46-9E69-071F34286F8E}" destId="{2A322659-CF77-0B4D-BA16-3D3DFED765B4}" srcOrd="1" destOrd="0" presId="urn:microsoft.com/office/officeart/2005/8/layout/list1"/>
    <dgm:cxn modelId="{931D0F7D-1EDB-864D-BF11-B0922AAF53C2}" type="presParOf" srcId="{FD868C64-9555-ED4A-9E5B-E49D3EC6C31E}" destId="{0585AB99-B8EA-4045-99BC-C537E6CEE577}" srcOrd="1" destOrd="0" presId="urn:microsoft.com/office/officeart/2005/8/layout/list1"/>
    <dgm:cxn modelId="{17A9AFD4-838B-6646-A49C-8CDD8855F455}" type="presParOf" srcId="{FD868C64-9555-ED4A-9E5B-E49D3EC6C31E}" destId="{AFCDB841-9EAE-0944-92BE-99AC46B56E6E}" srcOrd="2" destOrd="0" presId="urn:microsoft.com/office/officeart/2005/8/layout/list1"/>
    <dgm:cxn modelId="{E33BAE10-9CBC-DA42-A359-8278DF7EE1EC}" type="presParOf" srcId="{FD868C64-9555-ED4A-9E5B-E49D3EC6C31E}" destId="{102C39CB-A975-4A4D-A10D-0CBE3354399C}" srcOrd="3" destOrd="0" presId="urn:microsoft.com/office/officeart/2005/8/layout/list1"/>
    <dgm:cxn modelId="{476F60FE-306D-754E-A544-05437609ED87}" type="presParOf" srcId="{FD868C64-9555-ED4A-9E5B-E49D3EC6C31E}" destId="{0F48704D-5A81-0644-AA9A-E73737FF3B7D}" srcOrd="4" destOrd="0" presId="urn:microsoft.com/office/officeart/2005/8/layout/list1"/>
    <dgm:cxn modelId="{CD4F3C8E-A1FC-7C44-83B8-39A5D128961A}" type="presParOf" srcId="{0F48704D-5A81-0644-AA9A-E73737FF3B7D}" destId="{95FF2920-1FE6-7E45-9F4F-C018562D8415}" srcOrd="0" destOrd="0" presId="urn:microsoft.com/office/officeart/2005/8/layout/list1"/>
    <dgm:cxn modelId="{368935FD-7346-C24A-A550-0D0EB2AA0A6A}" type="presParOf" srcId="{0F48704D-5A81-0644-AA9A-E73737FF3B7D}" destId="{9983CE3F-3C2C-1A4A-A712-4177D31EB7D5}" srcOrd="1" destOrd="0" presId="urn:microsoft.com/office/officeart/2005/8/layout/list1"/>
    <dgm:cxn modelId="{CB06F9E5-8BDA-2044-8482-84C829B14359}" type="presParOf" srcId="{FD868C64-9555-ED4A-9E5B-E49D3EC6C31E}" destId="{999295DF-3D0C-EB46-893B-CB46A30CAF37}" srcOrd="5" destOrd="0" presId="urn:microsoft.com/office/officeart/2005/8/layout/list1"/>
    <dgm:cxn modelId="{C91B5A1C-FE61-E74A-A852-AEED73105724}" type="presParOf" srcId="{FD868C64-9555-ED4A-9E5B-E49D3EC6C31E}" destId="{A31E8C84-EECE-6043-8F75-0DFA0B3CB00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1C9F06C-BB3F-874A-A2F8-273C42F126F7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9235A81-4CE2-2F40-A9B2-6DD0A9DA3466}">
      <dgm:prSet/>
      <dgm:spPr>
        <a:solidFill>
          <a:srgbClr val="724524"/>
        </a:solidFill>
      </dgm:spPr>
      <dgm:t>
        <a:bodyPr/>
        <a:lstStyle/>
        <a:p>
          <a:pPr rtl="0"/>
          <a:r>
            <a:rPr lang="fr-FR" b="1" dirty="0" smtClean="0">
              <a:latin typeface="Comic Sans MS"/>
              <a:cs typeface="Comic Sans MS"/>
            </a:rPr>
            <a:t>GSF fournit</a:t>
          </a:r>
          <a:endParaRPr lang="fr-FR" dirty="0">
            <a:latin typeface="Comic Sans MS"/>
            <a:cs typeface="Comic Sans MS"/>
          </a:endParaRPr>
        </a:p>
      </dgm:t>
    </dgm:pt>
    <dgm:pt modelId="{DF33A32C-D894-D840-93DE-45E35C9D80A8}" type="parTrans" cxnId="{0B39A031-CB28-0948-A323-17C502443048}">
      <dgm:prSet/>
      <dgm:spPr/>
      <dgm:t>
        <a:bodyPr/>
        <a:lstStyle/>
        <a:p>
          <a:endParaRPr lang="fr-FR"/>
        </a:p>
      </dgm:t>
    </dgm:pt>
    <dgm:pt modelId="{09DA8CA0-F478-A84B-9A22-EA859875C6D3}" type="sibTrans" cxnId="{0B39A031-CB28-0948-A323-17C502443048}">
      <dgm:prSet/>
      <dgm:spPr/>
      <dgm:t>
        <a:bodyPr/>
        <a:lstStyle/>
        <a:p>
          <a:endParaRPr lang="fr-FR"/>
        </a:p>
      </dgm:t>
    </dgm:pt>
    <dgm:pt modelId="{1F8EF0B7-CDC9-3C43-8402-F01D86800C86}">
      <dgm:prSet/>
      <dgm:spPr/>
      <dgm:t>
        <a:bodyPr/>
        <a:lstStyle/>
        <a:p>
          <a:pPr rtl="0"/>
          <a:r>
            <a:rPr lang="fr-FR" dirty="0" smtClean="0">
              <a:latin typeface="Comic Sans MS"/>
              <a:cs typeface="Comic Sans MS"/>
            </a:rPr>
            <a:t> Un versement : 70€/mois</a:t>
          </a:r>
          <a:endParaRPr lang="fr-FR" dirty="0">
            <a:latin typeface="Comic Sans MS"/>
            <a:cs typeface="Comic Sans MS"/>
          </a:endParaRPr>
        </a:p>
      </dgm:t>
    </dgm:pt>
    <dgm:pt modelId="{C9ECFD9F-D094-134C-8364-6A54D9588A12}" type="parTrans" cxnId="{075AFFD1-A3F3-E946-952B-850AFD653FCF}">
      <dgm:prSet/>
      <dgm:spPr/>
      <dgm:t>
        <a:bodyPr/>
        <a:lstStyle/>
        <a:p>
          <a:endParaRPr lang="fr-FR"/>
        </a:p>
      </dgm:t>
    </dgm:pt>
    <dgm:pt modelId="{E5BF2FAF-69DC-AE46-A3F7-F4E8C001E711}" type="sibTrans" cxnId="{075AFFD1-A3F3-E946-952B-850AFD653FCF}">
      <dgm:prSet/>
      <dgm:spPr/>
      <dgm:t>
        <a:bodyPr/>
        <a:lstStyle/>
        <a:p>
          <a:endParaRPr lang="fr-FR"/>
        </a:p>
      </dgm:t>
    </dgm:pt>
    <dgm:pt modelId="{30581272-00C0-5846-825C-E6F6ECEC0FAF}">
      <dgm:prSet/>
      <dgm:spPr/>
      <dgm:t>
        <a:bodyPr/>
        <a:lstStyle/>
        <a:p>
          <a:pPr rtl="0"/>
          <a:r>
            <a:rPr lang="fr-FR" dirty="0" smtClean="0">
              <a:latin typeface="Comic Sans MS"/>
              <a:cs typeface="Comic Sans MS"/>
            </a:rPr>
            <a:t> 	destiné au salaire d’une Sage-femme</a:t>
          </a:r>
          <a:endParaRPr lang="fr-FR" dirty="0">
            <a:latin typeface="Comic Sans MS"/>
            <a:cs typeface="Comic Sans MS"/>
          </a:endParaRPr>
        </a:p>
      </dgm:t>
    </dgm:pt>
    <dgm:pt modelId="{9929D62E-471F-F84B-A4F6-0836BB2FFE14}" type="parTrans" cxnId="{A052ABCF-BCC6-5E4E-A60B-927840AAF22C}">
      <dgm:prSet/>
      <dgm:spPr/>
      <dgm:t>
        <a:bodyPr/>
        <a:lstStyle/>
        <a:p>
          <a:endParaRPr lang="fr-FR"/>
        </a:p>
      </dgm:t>
    </dgm:pt>
    <dgm:pt modelId="{72332FAE-3C59-8D43-B230-8DC4BB5DF6BF}" type="sibTrans" cxnId="{A052ABCF-BCC6-5E4E-A60B-927840AAF22C}">
      <dgm:prSet/>
      <dgm:spPr/>
      <dgm:t>
        <a:bodyPr/>
        <a:lstStyle/>
        <a:p>
          <a:endParaRPr lang="fr-FR"/>
        </a:p>
      </dgm:t>
    </dgm:pt>
    <dgm:pt modelId="{77233768-0FAF-414C-AD87-90DFC8CE423A}">
      <dgm:prSet/>
      <dgm:spPr/>
      <dgm:t>
        <a:bodyPr/>
        <a:lstStyle/>
        <a:p>
          <a:pPr rtl="0"/>
          <a:r>
            <a:rPr lang="fr-FR" dirty="0" smtClean="0">
              <a:latin typeface="Comic Sans MS"/>
              <a:cs typeface="Comic Sans MS"/>
            </a:rPr>
            <a:t> Et une  Mission  2 fois par an (financement à trouver)</a:t>
          </a:r>
          <a:endParaRPr lang="fr-FR" dirty="0">
            <a:latin typeface="Comic Sans MS"/>
            <a:cs typeface="Comic Sans MS"/>
          </a:endParaRPr>
        </a:p>
      </dgm:t>
    </dgm:pt>
    <dgm:pt modelId="{33A9A34A-9BCE-814C-9512-A000E2E7BA76}" type="parTrans" cxnId="{AA8112F4-8B4C-7B46-86F9-4C24797B1A06}">
      <dgm:prSet/>
      <dgm:spPr/>
      <dgm:t>
        <a:bodyPr/>
        <a:lstStyle/>
        <a:p>
          <a:endParaRPr lang="fr-FR"/>
        </a:p>
      </dgm:t>
    </dgm:pt>
    <dgm:pt modelId="{AB5B0022-5EAD-A74E-8D3A-BAE42E89FD05}" type="sibTrans" cxnId="{AA8112F4-8B4C-7B46-86F9-4C24797B1A06}">
      <dgm:prSet/>
      <dgm:spPr/>
      <dgm:t>
        <a:bodyPr/>
        <a:lstStyle/>
        <a:p>
          <a:endParaRPr lang="fr-FR"/>
        </a:p>
      </dgm:t>
    </dgm:pt>
    <dgm:pt modelId="{E35081D8-A1FF-3A45-AB23-546D2CF8904C}">
      <dgm:prSet/>
      <dgm:spPr>
        <a:solidFill>
          <a:schemeClr val="bg1">
            <a:lumMod val="90000"/>
            <a:lumOff val="10000"/>
          </a:schemeClr>
        </a:solidFill>
      </dgm:spPr>
      <dgm:t>
        <a:bodyPr/>
        <a:lstStyle/>
        <a:p>
          <a:pPr rtl="0"/>
          <a:r>
            <a:rPr lang="fr-FR" b="1" dirty="0" smtClean="0">
              <a:latin typeface="Comic Sans MS"/>
              <a:cs typeface="Comic Sans MS"/>
            </a:rPr>
            <a:t>L’Association </a:t>
          </a:r>
          <a:r>
            <a:rPr lang="fr-FR" b="1" dirty="0" err="1" smtClean="0">
              <a:latin typeface="Comic Sans MS"/>
              <a:cs typeface="Comic Sans MS"/>
            </a:rPr>
            <a:t>Lumbini</a:t>
          </a:r>
          <a:r>
            <a:rPr lang="fr-FR" b="1" dirty="0" smtClean="0">
              <a:latin typeface="Comic Sans MS"/>
              <a:cs typeface="Comic Sans MS"/>
            </a:rPr>
            <a:t> </a:t>
          </a:r>
          <a:r>
            <a:rPr lang="fr-FR" dirty="0" smtClean="0">
              <a:latin typeface="Comic Sans MS"/>
              <a:cs typeface="Comic Sans MS"/>
            </a:rPr>
            <a:t>:</a:t>
          </a:r>
          <a:endParaRPr lang="fr-FR" dirty="0">
            <a:latin typeface="Comic Sans MS"/>
            <a:cs typeface="Comic Sans MS"/>
          </a:endParaRPr>
        </a:p>
      </dgm:t>
    </dgm:pt>
    <dgm:pt modelId="{23D5D196-F0EB-1C4E-82AD-B2EAFC648046}" type="parTrans" cxnId="{2F414F34-7074-D546-87BA-EB1768AEBC02}">
      <dgm:prSet/>
      <dgm:spPr/>
      <dgm:t>
        <a:bodyPr/>
        <a:lstStyle/>
        <a:p>
          <a:endParaRPr lang="fr-FR"/>
        </a:p>
      </dgm:t>
    </dgm:pt>
    <dgm:pt modelId="{0DB08CE2-19AA-9A46-9401-836A0A41569B}" type="sibTrans" cxnId="{2F414F34-7074-D546-87BA-EB1768AEBC02}">
      <dgm:prSet/>
      <dgm:spPr/>
      <dgm:t>
        <a:bodyPr/>
        <a:lstStyle/>
        <a:p>
          <a:endParaRPr lang="fr-FR"/>
        </a:p>
      </dgm:t>
    </dgm:pt>
    <dgm:pt modelId="{23C705D7-BB31-AE40-853B-5D766DDCFE7F}">
      <dgm:prSet/>
      <dgm:spPr/>
      <dgm:t>
        <a:bodyPr/>
        <a:lstStyle/>
        <a:p>
          <a:pPr rtl="0"/>
          <a:r>
            <a:rPr lang="fr-FR" dirty="0" smtClean="0">
              <a:latin typeface="Comic Sans MS"/>
              <a:cs typeface="Comic Sans MS"/>
            </a:rPr>
            <a:t>  Désigne  1 Sage-femme parmi les 3 </a:t>
          </a:r>
          <a:endParaRPr lang="fr-FR" dirty="0">
            <a:latin typeface="Comic Sans MS"/>
            <a:cs typeface="Comic Sans MS"/>
          </a:endParaRPr>
        </a:p>
      </dgm:t>
    </dgm:pt>
    <dgm:pt modelId="{057EAAE2-12AE-A342-84D8-04147659CF47}" type="parTrans" cxnId="{7386E4B4-9C58-ED4B-9EF6-E0850A85970E}">
      <dgm:prSet/>
      <dgm:spPr/>
      <dgm:t>
        <a:bodyPr/>
        <a:lstStyle/>
        <a:p>
          <a:endParaRPr lang="fr-FR"/>
        </a:p>
      </dgm:t>
    </dgm:pt>
    <dgm:pt modelId="{1AED4056-A4D4-114F-B12C-983D159F71AC}" type="sibTrans" cxnId="{7386E4B4-9C58-ED4B-9EF6-E0850A85970E}">
      <dgm:prSet/>
      <dgm:spPr/>
      <dgm:t>
        <a:bodyPr/>
        <a:lstStyle/>
        <a:p>
          <a:endParaRPr lang="fr-FR"/>
        </a:p>
      </dgm:t>
    </dgm:pt>
    <dgm:pt modelId="{F90CEE4A-62EA-6148-94D2-49F4385E1F24}">
      <dgm:prSet/>
      <dgm:spPr/>
      <dgm:t>
        <a:bodyPr/>
        <a:lstStyle/>
        <a:p>
          <a:pPr rtl="0"/>
          <a:r>
            <a:rPr lang="fr-FR" dirty="0" smtClean="0">
              <a:latin typeface="Comic Sans MS"/>
              <a:cs typeface="Comic Sans MS"/>
            </a:rPr>
            <a:t>  Pour lui confier  des responsabilités sur 3 points  (en plus de son travail  au centre et dans les villages) : 	</a:t>
          </a:r>
          <a:endParaRPr lang="fr-FR" dirty="0">
            <a:latin typeface="Comic Sans MS"/>
            <a:cs typeface="Comic Sans MS"/>
          </a:endParaRPr>
        </a:p>
      </dgm:t>
    </dgm:pt>
    <dgm:pt modelId="{569FB007-10DF-C945-9EFD-BB7A2D2E8AE6}" type="parTrans" cxnId="{7F6C112C-042F-9F42-8CDD-F624BA6DDDF2}">
      <dgm:prSet/>
      <dgm:spPr/>
      <dgm:t>
        <a:bodyPr/>
        <a:lstStyle/>
        <a:p>
          <a:endParaRPr lang="fr-FR"/>
        </a:p>
      </dgm:t>
    </dgm:pt>
    <dgm:pt modelId="{8600A5E5-549E-9C49-916B-50D02E3B6BDE}" type="sibTrans" cxnId="{7F6C112C-042F-9F42-8CDD-F624BA6DDDF2}">
      <dgm:prSet/>
      <dgm:spPr/>
      <dgm:t>
        <a:bodyPr/>
        <a:lstStyle/>
        <a:p>
          <a:endParaRPr lang="fr-FR"/>
        </a:p>
      </dgm:t>
    </dgm:pt>
    <dgm:pt modelId="{9B52F446-C9EE-4042-8DF0-37765063E571}">
      <dgm:prSet/>
      <dgm:spPr/>
      <dgm:t>
        <a:bodyPr/>
        <a:lstStyle/>
        <a:p>
          <a:pPr rtl="0"/>
          <a:r>
            <a:rPr lang="fr-FR" dirty="0" smtClean="0">
              <a:solidFill>
                <a:srgbClr val="FF0000"/>
              </a:solidFill>
              <a:latin typeface="Comic Sans MS"/>
              <a:cs typeface="Comic Sans MS"/>
            </a:rPr>
            <a:t> Protocole désinfection-stérilisation, appliqué régulièrement</a:t>
          </a:r>
          <a:endParaRPr lang="fr-FR" dirty="0">
            <a:solidFill>
              <a:srgbClr val="FF0000"/>
            </a:solidFill>
            <a:latin typeface="Comic Sans MS"/>
            <a:cs typeface="Comic Sans MS"/>
          </a:endParaRPr>
        </a:p>
      </dgm:t>
    </dgm:pt>
    <dgm:pt modelId="{4A4949CA-1D6C-364D-A0DE-9FC18730E509}" type="parTrans" cxnId="{77584539-67B7-6D46-8DDC-C6316E2B169D}">
      <dgm:prSet/>
      <dgm:spPr/>
      <dgm:t>
        <a:bodyPr/>
        <a:lstStyle/>
        <a:p>
          <a:endParaRPr lang="fr-FR"/>
        </a:p>
      </dgm:t>
    </dgm:pt>
    <dgm:pt modelId="{892E8C29-A94E-4240-BF87-903FAA1EB159}" type="sibTrans" cxnId="{77584539-67B7-6D46-8DDC-C6316E2B169D}">
      <dgm:prSet/>
      <dgm:spPr/>
      <dgm:t>
        <a:bodyPr/>
        <a:lstStyle/>
        <a:p>
          <a:endParaRPr lang="fr-FR"/>
        </a:p>
      </dgm:t>
    </dgm:pt>
    <dgm:pt modelId="{1A083454-D6B0-FA4A-8588-3082F11B0DB9}">
      <dgm:prSet/>
      <dgm:spPr/>
      <dgm:t>
        <a:bodyPr/>
        <a:lstStyle/>
        <a:p>
          <a:pPr rtl="0"/>
          <a:r>
            <a:rPr lang="fr-FR" dirty="0" smtClean="0">
              <a:solidFill>
                <a:srgbClr val="FF0000"/>
              </a:solidFill>
              <a:latin typeface="Comic Sans MS"/>
              <a:cs typeface="Comic Sans MS"/>
            </a:rPr>
            <a:t> Compte rendu de l’activité du Centre en gynécologie-obstétrique 2 fois pas an</a:t>
          </a:r>
          <a:endParaRPr lang="fr-FR" dirty="0">
            <a:solidFill>
              <a:srgbClr val="FF0000"/>
            </a:solidFill>
            <a:latin typeface="Comic Sans MS"/>
            <a:cs typeface="Comic Sans MS"/>
          </a:endParaRPr>
        </a:p>
      </dgm:t>
    </dgm:pt>
    <dgm:pt modelId="{2BEE4A94-3A26-704A-B271-1E8BB12FDC60}" type="parTrans" cxnId="{3DE9ECFA-8BDB-E440-9043-58DFE2BE20D6}">
      <dgm:prSet/>
      <dgm:spPr/>
      <dgm:t>
        <a:bodyPr/>
        <a:lstStyle/>
        <a:p>
          <a:endParaRPr lang="fr-FR"/>
        </a:p>
      </dgm:t>
    </dgm:pt>
    <dgm:pt modelId="{B80A77DE-D175-4645-94C7-A84C75F8D966}" type="sibTrans" cxnId="{3DE9ECFA-8BDB-E440-9043-58DFE2BE20D6}">
      <dgm:prSet/>
      <dgm:spPr/>
      <dgm:t>
        <a:bodyPr/>
        <a:lstStyle/>
        <a:p>
          <a:endParaRPr lang="fr-FR"/>
        </a:p>
      </dgm:t>
    </dgm:pt>
    <dgm:pt modelId="{5FC20256-FAB5-D64C-8123-C627A0E40102}">
      <dgm:prSet/>
      <dgm:spPr/>
      <dgm:t>
        <a:bodyPr/>
        <a:lstStyle/>
        <a:p>
          <a:pPr rtl="0"/>
          <a:r>
            <a:rPr lang="fr-FR" dirty="0" smtClean="0">
              <a:solidFill>
                <a:srgbClr val="FF0000"/>
              </a:solidFill>
              <a:latin typeface="Comic Sans MS"/>
              <a:cs typeface="Comic Sans MS"/>
            </a:rPr>
            <a:t> Organisation et contrôle ménage dans les 2 salles de Cs</a:t>
          </a:r>
          <a:endParaRPr lang="fr-FR" dirty="0">
            <a:solidFill>
              <a:srgbClr val="FF0000"/>
            </a:solidFill>
            <a:latin typeface="Comic Sans MS"/>
            <a:cs typeface="Comic Sans MS"/>
          </a:endParaRPr>
        </a:p>
      </dgm:t>
    </dgm:pt>
    <dgm:pt modelId="{99F69A7B-6A06-1A41-B45B-041DAA856014}" type="parTrans" cxnId="{C8423CAC-17E5-AC49-8BC1-39F53B4F0996}">
      <dgm:prSet/>
      <dgm:spPr/>
      <dgm:t>
        <a:bodyPr/>
        <a:lstStyle/>
        <a:p>
          <a:endParaRPr lang="fr-FR"/>
        </a:p>
      </dgm:t>
    </dgm:pt>
    <dgm:pt modelId="{356F0A90-67BC-CE49-BF35-8B3A07A0CD52}" type="sibTrans" cxnId="{C8423CAC-17E5-AC49-8BC1-39F53B4F0996}">
      <dgm:prSet/>
      <dgm:spPr/>
      <dgm:t>
        <a:bodyPr/>
        <a:lstStyle/>
        <a:p>
          <a:endParaRPr lang="fr-FR"/>
        </a:p>
      </dgm:t>
    </dgm:pt>
    <dgm:pt modelId="{8E644DD9-084B-984C-8134-344F1E6FBBE9}" type="pres">
      <dgm:prSet presAssocID="{81C9F06C-BB3F-874A-A2F8-273C42F126F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5D0AE86-166C-4240-8057-F0EEE9E433E1}" type="pres">
      <dgm:prSet presAssocID="{B9235A81-4CE2-2F40-A9B2-6DD0A9DA3466}" presName="parentLin" presStyleCnt="0"/>
      <dgm:spPr/>
    </dgm:pt>
    <dgm:pt modelId="{463D06F5-83F8-0E4A-BFFD-19BED4401702}" type="pres">
      <dgm:prSet presAssocID="{B9235A81-4CE2-2F40-A9B2-6DD0A9DA3466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81F7A4A6-693D-C94E-B03C-D00420C0FA7B}" type="pres">
      <dgm:prSet presAssocID="{B9235A81-4CE2-2F40-A9B2-6DD0A9DA346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FED441-9263-FF4D-BD2C-9D7DA07D5A6D}" type="pres">
      <dgm:prSet presAssocID="{B9235A81-4CE2-2F40-A9B2-6DD0A9DA3466}" presName="negativeSpace" presStyleCnt="0"/>
      <dgm:spPr/>
    </dgm:pt>
    <dgm:pt modelId="{D9610D36-89F4-9F4D-8E45-9711161D71E0}" type="pres">
      <dgm:prSet presAssocID="{B9235A81-4CE2-2F40-A9B2-6DD0A9DA3466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77A2A0-A2FC-FA49-B512-0D8DC097655C}" type="pres">
      <dgm:prSet presAssocID="{09DA8CA0-F478-A84B-9A22-EA859875C6D3}" presName="spaceBetweenRectangles" presStyleCnt="0"/>
      <dgm:spPr/>
    </dgm:pt>
    <dgm:pt modelId="{78E7B3A4-D0DC-954C-B9E6-75B2235FE3B7}" type="pres">
      <dgm:prSet presAssocID="{E35081D8-A1FF-3A45-AB23-546D2CF8904C}" presName="parentLin" presStyleCnt="0"/>
      <dgm:spPr/>
    </dgm:pt>
    <dgm:pt modelId="{9BDDB3A0-73B1-C547-BB72-094DEC6FE799}" type="pres">
      <dgm:prSet presAssocID="{E35081D8-A1FF-3A45-AB23-546D2CF8904C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C2D80778-446C-1E46-AF83-E17209D845FF}" type="pres">
      <dgm:prSet presAssocID="{E35081D8-A1FF-3A45-AB23-546D2CF8904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19EA0E-DFCA-2444-8EB3-20F83B48959A}" type="pres">
      <dgm:prSet presAssocID="{E35081D8-A1FF-3A45-AB23-546D2CF8904C}" presName="negativeSpace" presStyleCnt="0"/>
      <dgm:spPr/>
    </dgm:pt>
    <dgm:pt modelId="{862247CE-1A9B-5C4D-B27E-FC657E253903}" type="pres">
      <dgm:prSet presAssocID="{E35081D8-A1FF-3A45-AB23-546D2CF8904C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B6064C3-DF5A-174C-92D1-AA2CE33C28E5}" type="presOf" srcId="{E35081D8-A1FF-3A45-AB23-546D2CF8904C}" destId="{9BDDB3A0-73B1-C547-BB72-094DEC6FE799}" srcOrd="0" destOrd="0" presId="urn:microsoft.com/office/officeart/2005/8/layout/list1"/>
    <dgm:cxn modelId="{86942149-08C0-B947-B7E6-C45DE5F0FFB3}" type="presOf" srcId="{B9235A81-4CE2-2F40-A9B2-6DD0A9DA3466}" destId="{463D06F5-83F8-0E4A-BFFD-19BED4401702}" srcOrd="0" destOrd="0" presId="urn:microsoft.com/office/officeart/2005/8/layout/list1"/>
    <dgm:cxn modelId="{E1FDA558-74E2-AC45-AB09-47BC8249E874}" type="presOf" srcId="{1A083454-D6B0-FA4A-8588-3082F11B0DB9}" destId="{862247CE-1A9B-5C4D-B27E-FC657E253903}" srcOrd="0" destOrd="4" presId="urn:microsoft.com/office/officeart/2005/8/layout/list1"/>
    <dgm:cxn modelId="{075AFFD1-A3F3-E946-952B-850AFD653FCF}" srcId="{B9235A81-4CE2-2F40-A9B2-6DD0A9DA3466}" destId="{1F8EF0B7-CDC9-3C43-8402-F01D86800C86}" srcOrd="0" destOrd="0" parTransId="{C9ECFD9F-D094-134C-8364-6A54D9588A12}" sibTransId="{E5BF2FAF-69DC-AE46-A3F7-F4E8C001E711}"/>
    <dgm:cxn modelId="{C8423CAC-17E5-AC49-8BC1-39F53B4F0996}" srcId="{F90CEE4A-62EA-6148-94D2-49F4385E1F24}" destId="{5FC20256-FAB5-D64C-8123-C627A0E40102}" srcOrd="0" destOrd="0" parTransId="{99F69A7B-6A06-1A41-B45B-041DAA856014}" sibTransId="{356F0A90-67BC-CE49-BF35-8B3A07A0CD52}"/>
    <dgm:cxn modelId="{77584539-67B7-6D46-8DDC-C6316E2B169D}" srcId="{F90CEE4A-62EA-6148-94D2-49F4385E1F24}" destId="{9B52F446-C9EE-4042-8DF0-37765063E571}" srcOrd="1" destOrd="0" parTransId="{4A4949CA-1D6C-364D-A0DE-9FC18730E509}" sibTransId="{892E8C29-A94E-4240-BF87-903FAA1EB159}"/>
    <dgm:cxn modelId="{3DE9ECFA-8BDB-E440-9043-58DFE2BE20D6}" srcId="{F90CEE4A-62EA-6148-94D2-49F4385E1F24}" destId="{1A083454-D6B0-FA4A-8588-3082F11B0DB9}" srcOrd="2" destOrd="0" parTransId="{2BEE4A94-3A26-704A-B271-1E8BB12FDC60}" sibTransId="{B80A77DE-D175-4645-94C7-A84C75F8D966}"/>
    <dgm:cxn modelId="{AA8112F4-8B4C-7B46-86F9-4C24797B1A06}" srcId="{B9235A81-4CE2-2F40-A9B2-6DD0A9DA3466}" destId="{77233768-0FAF-414C-AD87-90DFC8CE423A}" srcOrd="2" destOrd="0" parTransId="{33A9A34A-9BCE-814C-9512-A000E2E7BA76}" sibTransId="{AB5B0022-5EAD-A74E-8D3A-BAE42E89FD05}"/>
    <dgm:cxn modelId="{EC8316D9-99A3-FD49-97F2-96B24874B95A}" type="presOf" srcId="{30581272-00C0-5846-825C-E6F6ECEC0FAF}" destId="{D9610D36-89F4-9F4D-8E45-9711161D71E0}" srcOrd="0" destOrd="1" presId="urn:microsoft.com/office/officeart/2005/8/layout/list1"/>
    <dgm:cxn modelId="{3259469A-3F69-384C-BE9A-451F43408DE5}" type="presOf" srcId="{9B52F446-C9EE-4042-8DF0-37765063E571}" destId="{862247CE-1A9B-5C4D-B27E-FC657E253903}" srcOrd="0" destOrd="3" presId="urn:microsoft.com/office/officeart/2005/8/layout/list1"/>
    <dgm:cxn modelId="{F4067FAF-0CC1-A247-856C-DE1667F3E56D}" type="presOf" srcId="{E35081D8-A1FF-3A45-AB23-546D2CF8904C}" destId="{C2D80778-446C-1E46-AF83-E17209D845FF}" srcOrd="1" destOrd="0" presId="urn:microsoft.com/office/officeart/2005/8/layout/list1"/>
    <dgm:cxn modelId="{DC63D021-8D72-7147-865C-6991948FD9DC}" type="presOf" srcId="{1F8EF0B7-CDC9-3C43-8402-F01D86800C86}" destId="{D9610D36-89F4-9F4D-8E45-9711161D71E0}" srcOrd="0" destOrd="0" presId="urn:microsoft.com/office/officeart/2005/8/layout/list1"/>
    <dgm:cxn modelId="{F5A3DD5B-3650-9B4B-89EA-7929E9388E14}" type="presOf" srcId="{81C9F06C-BB3F-874A-A2F8-273C42F126F7}" destId="{8E644DD9-084B-984C-8134-344F1E6FBBE9}" srcOrd="0" destOrd="0" presId="urn:microsoft.com/office/officeart/2005/8/layout/list1"/>
    <dgm:cxn modelId="{DCF3A394-4008-8F46-A754-C928CC992261}" type="presOf" srcId="{F90CEE4A-62EA-6148-94D2-49F4385E1F24}" destId="{862247CE-1A9B-5C4D-B27E-FC657E253903}" srcOrd="0" destOrd="1" presId="urn:microsoft.com/office/officeart/2005/8/layout/list1"/>
    <dgm:cxn modelId="{E71E7C97-A4E8-5C4C-95ED-08A4A101EB06}" type="presOf" srcId="{23C705D7-BB31-AE40-853B-5D766DDCFE7F}" destId="{862247CE-1A9B-5C4D-B27E-FC657E253903}" srcOrd="0" destOrd="0" presId="urn:microsoft.com/office/officeart/2005/8/layout/list1"/>
    <dgm:cxn modelId="{7F6C112C-042F-9F42-8CDD-F624BA6DDDF2}" srcId="{E35081D8-A1FF-3A45-AB23-546D2CF8904C}" destId="{F90CEE4A-62EA-6148-94D2-49F4385E1F24}" srcOrd="1" destOrd="0" parTransId="{569FB007-10DF-C945-9EFD-BB7A2D2E8AE6}" sibTransId="{8600A5E5-549E-9C49-916B-50D02E3B6BDE}"/>
    <dgm:cxn modelId="{7386E4B4-9C58-ED4B-9EF6-E0850A85970E}" srcId="{E35081D8-A1FF-3A45-AB23-546D2CF8904C}" destId="{23C705D7-BB31-AE40-853B-5D766DDCFE7F}" srcOrd="0" destOrd="0" parTransId="{057EAAE2-12AE-A342-84D8-04147659CF47}" sibTransId="{1AED4056-A4D4-114F-B12C-983D159F71AC}"/>
    <dgm:cxn modelId="{A052ABCF-BCC6-5E4E-A60B-927840AAF22C}" srcId="{B9235A81-4CE2-2F40-A9B2-6DD0A9DA3466}" destId="{30581272-00C0-5846-825C-E6F6ECEC0FAF}" srcOrd="1" destOrd="0" parTransId="{9929D62E-471F-F84B-A4F6-0836BB2FFE14}" sibTransId="{72332FAE-3C59-8D43-B230-8DC4BB5DF6BF}"/>
    <dgm:cxn modelId="{9D07D8BC-0B5D-0D4A-8004-B050AB3FA22D}" type="presOf" srcId="{77233768-0FAF-414C-AD87-90DFC8CE423A}" destId="{D9610D36-89F4-9F4D-8E45-9711161D71E0}" srcOrd="0" destOrd="2" presId="urn:microsoft.com/office/officeart/2005/8/layout/list1"/>
    <dgm:cxn modelId="{66501B43-9D68-2248-9C36-3B8FB79F4F4B}" type="presOf" srcId="{B9235A81-4CE2-2F40-A9B2-6DD0A9DA3466}" destId="{81F7A4A6-693D-C94E-B03C-D00420C0FA7B}" srcOrd="1" destOrd="0" presId="urn:microsoft.com/office/officeart/2005/8/layout/list1"/>
    <dgm:cxn modelId="{2F414F34-7074-D546-87BA-EB1768AEBC02}" srcId="{81C9F06C-BB3F-874A-A2F8-273C42F126F7}" destId="{E35081D8-A1FF-3A45-AB23-546D2CF8904C}" srcOrd="1" destOrd="0" parTransId="{23D5D196-F0EB-1C4E-82AD-B2EAFC648046}" sibTransId="{0DB08CE2-19AA-9A46-9401-836A0A41569B}"/>
    <dgm:cxn modelId="{0B39A031-CB28-0948-A323-17C502443048}" srcId="{81C9F06C-BB3F-874A-A2F8-273C42F126F7}" destId="{B9235A81-4CE2-2F40-A9B2-6DD0A9DA3466}" srcOrd="0" destOrd="0" parTransId="{DF33A32C-D894-D840-93DE-45E35C9D80A8}" sibTransId="{09DA8CA0-F478-A84B-9A22-EA859875C6D3}"/>
    <dgm:cxn modelId="{54034313-8F2F-AA4C-AFEE-E7CEC8E74D84}" type="presOf" srcId="{5FC20256-FAB5-D64C-8123-C627A0E40102}" destId="{862247CE-1A9B-5C4D-B27E-FC657E253903}" srcOrd="0" destOrd="2" presId="urn:microsoft.com/office/officeart/2005/8/layout/list1"/>
    <dgm:cxn modelId="{5BFE6544-47F6-DA42-9243-1EF58F6C9965}" type="presParOf" srcId="{8E644DD9-084B-984C-8134-344F1E6FBBE9}" destId="{F5D0AE86-166C-4240-8057-F0EEE9E433E1}" srcOrd="0" destOrd="0" presId="urn:microsoft.com/office/officeart/2005/8/layout/list1"/>
    <dgm:cxn modelId="{DFE612E9-ED2A-0243-9375-D2996DE85488}" type="presParOf" srcId="{F5D0AE86-166C-4240-8057-F0EEE9E433E1}" destId="{463D06F5-83F8-0E4A-BFFD-19BED4401702}" srcOrd="0" destOrd="0" presId="urn:microsoft.com/office/officeart/2005/8/layout/list1"/>
    <dgm:cxn modelId="{04CEAEBD-5975-4343-A9F5-A3CB940B18DD}" type="presParOf" srcId="{F5D0AE86-166C-4240-8057-F0EEE9E433E1}" destId="{81F7A4A6-693D-C94E-B03C-D00420C0FA7B}" srcOrd="1" destOrd="0" presId="urn:microsoft.com/office/officeart/2005/8/layout/list1"/>
    <dgm:cxn modelId="{F35964DA-57EA-6E4B-B6E7-0C546950C3AF}" type="presParOf" srcId="{8E644DD9-084B-984C-8134-344F1E6FBBE9}" destId="{54FED441-9263-FF4D-BD2C-9D7DA07D5A6D}" srcOrd="1" destOrd="0" presId="urn:microsoft.com/office/officeart/2005/8/layout/list1"/>
    <dgm:cxn modelId="{85755362-CB89-F74B-8CD3-B94321963FA8}" type="presParOf" srcId="{8E644DD9-084B-984C-8134-344F1E6FBBE9}" destId="{D9610D36-89F4-9F4D-8E45-9711161D71E0}" srcOrd="2" destOrd="0" presId="urn:microsoft.com/office/officeart/2005/8/layout/list1"/>
    <dgm:cxn modelId="{4601067E-A5D4-9F43-8585-E27198944084}" type="presParOf" srcId="{8E644DD9-084B-984C-8134-344F1E6FBBE9}" destId="{2077A2A0-A2FC-FA49-B512-0D8DC097655C}" srcOrd="3" destOrd="0" presId="urn:microsoft.com/office/officeart/2005/8/layout/list1"/>
    <dgm:cxn modelId="{3E72FBED-1F99-814B-970A-F8EC792A4291}" type="presParOf" srcId="{8E644DD9-084B-984C-8134-344F1E6FBBE9}" destId="{78E7B3A4-D0DC-954C-B9E6-75B2235FE3B7}" srcOrd="4" destOrd="0" presId="urn:microsoft.com/office/officeart/2005/8/layout/list1"/>
    <dgm:cxn modelId="{C20A302E-B379-CC43-BA27-FA5AEB0DDCFA}" type="presParOf" srcId="{78E7B3A4-D0DC-954C-B9E6-75B2235FE3B7}" destId="{9BDDB3A0-73B1-C547-BB72-094DEC6FE799}" srcOrd="0" destOrd="0" presId="urn:microsoft.com/office/officeart/2005/8/layout/list1"/>
    <dgm:cxn modelId="{20B8FB32-1CB1-1846-9322-03FB7D19B6E9}" type="presParOf" srcId="{78E7B3A4-D0DC-954C-B9E6-75B2235FE3B7}" destId="{C2D80778-446C-1E46-AF83-E17209D845FF}" srcOrd="1" destOrd="0" presId="urn:microsoft.com/office/officeart/2005/8/layout/list1"/>
    <dgm:cxn modelId="{0FBF9AF3-5EDB-9C4C-BA5D-C8AD9F7B1FAD}" type="presParOf" srcId="{8E644DD9-084B-984C-8134-344F1E6FBBE9}" destId="{2619EA0E-DFCA-2444-8EB3-20F83B48959A}" srcOrd="5" destOrd="0" presId="urn:microsoft.com/office/officeart/2005/8/layout/list1"/>
    <dgm:cxn modelId="{E6A96A54-5C98-0A4E-BDEB-4061EF1B9AD7}" type="presParOf" srcId="{8E644DD9-084B-984C-8134-344F1E6FBBE9}" destId="{862247CE-1A9B-5C4D-B27E-FC657E25390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9DD5BC-51CB-5B49-9DF9-FFD6B2119ED0}" type="doc">
      <dgm:prSet loTypeId="urn:microsoft.com/office/officeart/2005/8/layout/list1" loCatId="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BEB3E33F-6F3D-0249-877D-3819E59F70A6}">
      <dgm:prSet custT="1"/>
      <dgm:spPr/>
      <dgm:t>
        <a:bodyPr/>
        <a:lstStyle/>
        <a:p>
          <a:pPr rtl="0"/>
          <a:r>
            <a:rPr lang="fr-FR" sz="1400" b="1" dirty="0" smtClean="0">
              <a:latin typeface="Comic Sans MS"/>
              <a:cs typeface="Comic Sans MS"/>
            </a:rPr>
            <a:t>- Dr MALIK : </a:t>
          </a:r>
          <a:r>
            <a:rPr lang="fr-FR" sz="1400" dirty="0" smtClean="0">
              <a:latin typeface="Comic Sans MS"/>
              <a:cs typeface="Comic Sans MS"/>
            </a:rPr>
            <a:t>médecin acupuncteur, directeur administratif.</a:t>
          </a:r>
          <a:endParaRPr lang="fr-FR" sz="1400" dirty="0">
            <a:latin typeface="Comic Sans MS"/>
            <a:cs typeface="Comic Sans MS"/>
          </a:endParaRPr>
        </a:p>
      </dgm:t>
    </dgm:pt>
    <dgm:pt modelId="{0060A50E-DBA0-3E43-92D5-899AFCE72217}" type="parTrans" cxnId="{64D4C7E6-731E-0143-835E-1703DF2AD44D}">
      <dgm:prSet/>
      <dgm:spPr/>
      <dgm:t>
        <a:bodyPr/>
        <a:lstStyle/>
        <a:p>
          <a:endParaRPr lang="fr-FR"/>
        </a:p>
      </dgm:t>
    </dgm:pt>
    <dgm:pt modelId="{E2776EA9-8C63-E34A-82FC-3BE933A0C307}" type="sibTrans" cxnId="{64D4C7E6-731E-0143-835E-1703DF2AD44D}">
      <dgm:prSet/>
      <dgm:spPr/>
      <dgm:t>
        <a:bodyPr/>
        <a:lstStyle/>
        <a:p>
          <a:endParaRPr lang="fr-FR"/>
        </a:p>
      </dgm:t>
    </dgm:pt>
    <dgm:pt modelId="{1E16BC0F-C718-B845-9FAE-04B340483430}">
      <dgm:prSet custT="1"/>
      <dgm:spPr/>
      <dgm:t>
        <a:bodyPr/>
        <a:lstStyle/>
        <a:p>
          <a:pPr rtl="0"/>
          <a:r>
            <a:rPr lang="fr-FR" sz="1400" dirty="0" smtClean="0">
              <a:latin typeface="Comic Sans MS"/>
              <a:cs typeface="Comic Sans MS"/>
            </a:rPr>
            <a:t>.</a:t>
          </a:r>
          <a:endParaRPr lang="fr-FR" sz="1400" dirty="0">
            <a:latin typeface="Comic Sans MS"/>
            <a:cs typeface="Comic Sans MS"/>
          </a:endParaRPr>
        </a:p>
      </dgm:t>
    </dgm:pt>
    <dgm:pt modelId="{6E412E71-D3F3-8845-9230-B6CA8F4C0693}" type="parTrans" cxnId="{E27B9689-1186-3B41-82F5-8FCB6674AB5E}">
      <dgm:prSet/>
      <dgm:spPr/>
      <dgm:t>
        <a:bodyPr/>
        <a:lstStyle/>
        <a:p>
          <a:endParaRPr lang="fr-FR"/>
        </a:p>
      </dgm:t>
    </dgm:pt>
    <dgm:pt modelId="{94161111-ED16-9845-B532-F4575E6B17A6}" type="sibTrans" cxnId="{E27B9689-1186-3B41-82F5-8FCB6674AB5E}">
      <dgm:prSet/>
      <dgm:spPr/>
      <dgm:t>
        <a:bodyPr/>
        <a:lstStyle/>
        <a:p>
          <a:endParaRPr lang="fr-FR"/>
        </a:p>
      </dgm:t>
    </dgm:pt>
    <dgm:pt modelId="{EF6928BE-A498-C44F-9B1F-48B1B0661C2A}">
      <dgm:prSet custT="1"/>
      <dgm:spPr/>
      <dgm:t>
        <a:bodyPr/>
        <a:lstStyle/>
        <a:p>
          <a:pPr rtl="0"/>
          <a:r>
            <a:rPr lang="fr-FR" sz="1400" b="1" dirty="0" smtClean="0">
              <a:latin typeface="Comic Sans MS"/>
              <a:cs typeface="Comic Sans MS"/>
            </a:rPr>
            <a:t>- Dr SATISH </a:t>
          </a:r>
          <a:r>
            <a:rPr lang="fr-FR" sz="1400" dirty="0" smtClean="0">
              <a:latin typeface="Comic Sans MS"/>
              <a:cs typeface="Comic Sans MS"/>
            </a:rPr>
            <a:t>: jeune médecin généraliste</a:t>
          </a:r>
          <a:endParaRPr lang="fr-FR" sz="1400" dirty="0">
            <a:latin typeface="Comic Sans MS"/>
            <a:cs typeface="Comic Sans MS"/>
          </a:endParaRPr>
        </a:p>
      </dgm:t>
    </dgm:pt>
    <dgm:pt modelId="{52796F8E-2914-934D-BF89-4C5E27F57CE8}" type="parTrans" cxnId="{A4768C3A-2C42-DA4C-845A-6BD23FBBB36B}">
      <dgm:prSet/>
      <dgm:spPr/>
      <dgm:t>
        <a:bodyPr/>
        <a:lstStyle/>
        <a:p>
          <a:endParaRPr lang="fr-FR"/>
        </a:p>
      </dgm:t>
    </dgm:pt>
    <dgm:pt modelId="{870209CA-003E-1649-BECE-CF21AF6C2F55}" type="sibTrans" cxnId="{A4768C3A-2C42-DA4C-845A-6BD23FBBB36B}">
      <dgm:prSet/>
      <dgm:spPr/>
      <dgm:t>
        <a:bodyPr/>
        <a:lstStyle/>
        <a:p>
          <a:endParaRPr lang="fr-FR"/>
        </a:p>
      </dgm:t>
    </dgm:pt>
    <dgm:pt modelId="{544DC42F-AF69-3A4D-B52F-8267EC56BB23}">
      <dgm:prSet custT="1"/>
      <dgm:spPr/>
      <dgm:t>
        <a:bodyPr/>
        <a:lstStyle/>
        <a:p>
          <a:pPr rtl="0"/>
          <a:r>
            <a:rPr lang="fr-FR" sz="1400" dirty="0" smtClean="0">
              <a:latin typeface="Comic Sans MS"/>
              <a:cs typeface="Comic Sans MS"/>
            </a:rPr>
            <a:t>-</a:t>
          </a:r>
          <a:r>
            <a:rPr lang="fr-FR" sz="1400" b="1" dirty="0" smtClean="0">
              <a:latin typeface="Comic Sans MS"/>
              <a:cs typeface="Comic Sans MS"/>
            </a:rPr>
            <a:t> </a:t>
          </a:r>
          <a:r>
            <a:rPr lang="fr-FR" sz="1400" b="1" dirty="0" err="1" smtClean="0">
              <a:latin typeface="Comic Sans MS"/>
              <a:cs typeface="Comic Sans MS"/>
            </a:rPr>
            <a:t>Sarita</a:t>
          </a:r>
          <a:r>
            <a:rPr lang="fr-FR" sz="1400" b="1" dirty="0" smtClean="0">
              <a:latin typeface="Comic Sans MS"/>
              <a:cs typeface="Comic Sans MS"/>
            </a:rPr>
            <a:t> : </a:t>
          </a:r>
          <a:r>
            <a:rPr lang="fr-FR" sz="1400" dirty="0" smtClean="0">
              <a:latin typeface="Comic Sans MS"/>
              <a:cs typeface="Comic Sans MS"/>
            </a:rPr>
            <a:t>infirmière, chargée de la contraception</a:t>
          </a:r>
          <a:endParaRPr lang="fr-FR" sz="1400" dirty="0">
            <a:latin typeface="Comic Sans MS"/>
            <a:cs typeface="Comic Sans MS"/>
          </a:endParaRPr>
        </a:p>
      </dgm:t>
    </dgm:pt>
    <dgm:pt modelId="{6BF93132-2DC5-F948-AB4B-536497AED848}" type="parTrans" cxnId="{50309E6B-B2F6-9046-A565-BA6214BC9B4C}">
      <dgm:prSet/>
      <dgm:spPr/>
      <dgm:t>
        <a:bodyPr/>
        <a:lstStyle/>
        <a:p>
          <a:endParaRPr lang="fr-FR"/>
        </a:p>
      </dgm:t>
    </dgm:pt>
    <dgm:pt modelId="{59DDC179-AFD9-4740-ABF3-90F2B696091F}" type="sibTrans" cxnId="{50309E6B-B2F6-9046-A565-BA6214BC9B4C}">
      <dgm:prSet/>
      <dgm:spPr/>
      <dgm:t>
        <a:bodyPr/>
        <a:lstStyle/>
        <a:p>
          <a:endParaRPr lang="fr-FR"/>
        </a:p>
      </dgm:t>
    </dgm:pt>
    <dgm:pt modelId="{F639C437-E0FA-7546-83A9-0692A9643A1A}">
      <dgm:prSet custT="1"/>
      <dgm:spPr/>
      <dgm:t>
        <a:bodyPr/>
        <a:lstStyle/>
        <a:p>
          <a:pPr rtl="0"/>
          <a:r>
            <a:rPr lang="fr-FR" sz="1400" b="1" dirty="0" smtClean="0">
              <a:latin typeface="Comic Sans MS"/>
              <a:cs typeface="Comic Sans MS"/>
            </a:rPr>
            <a:t>- </a:t>
          </a:r>
          <a:r>
            <a:rPr lang="fr-FR" sz="1400" b="1" dirty="0" err="1" smtClean="0">
              <a:latin typeface="Comic Sans MS"/>
              <a:cs typeface="Comic Sans MS"/>
            </a:rPr>
            <a:t>Diwarana</a:t>
          </a:r>
          <a:r>
            <a:rPr lang="fr-FR" sz="1400" b="1" dirty="0" smtClean="0">
              <a:latin typeface="Comic Sans MS"/>
              <a:cs typeface="Comic Sans MS"/>
            </a:rPr>
            <a:t> , </a:t>
          </a:r>
          <a:r>
            <a:rPr lang="fr-FR" sz="1400" b="1" dirty="0" err="1" smtClean="0">
              <a:latin typeface="Comic Sans MS"/>
              <a:cs typeface="Comic Sans MS"/>
            </a:rPr>
            <a:t>Hema</a:t>
          </a:r>
          <a:r>
            <a:rPr lang="fr-FR" sz="1400" b="1" dirty="0" smtClean="0">
              <a:latin typeface="Comic Sans MS"/>
              <a:cs typeface="Comic Sans MS"/>
            </a:rPr>
            <a:t>, et </a:t>
          </a:r>
          <a:r>
            <a:rPr lang="fr-FR" sz="1400" b="1" dirty="0" err="1" smtClean="0">
              <a:latin typeface="Comic Sans MS"/>
              <a:cs typeface="Comic Sans MS"/>
            </a:rPr>
            <a:t>Minayadau</a:t>
          </a:r>
          <a:r>
            <a:rPr lang="fr-FR" sz="1400" dirty="0" smtClean="0">
              <a:latin typeface="Comic Sans MS"/>
              <a:cs typeface="Comic Sans MS"/>
            </a:rPr>
            <a:t> :  sages-femmes.</a:t>
          </a:r>
          <a:endParaRPr lang="fr-FR" sz="1400" dirty="0">
            <a:latin typeface="Comic Sans MS"/>
            <a:cs typeface="Comic Sans MS"/>
          </a:endParaRPr>
        </a:p>
      </dgm:t>
    </dgm:pt>
    <dgm:pt modelId="{FDFD3268-E2DC-1C4D-83B2-1724709B7954}" type="parTrans" cxnId="{B23DAAA5-997B-D646-93AB-4D555AD12642}">
      <dgm:prSet/>
      <dgm:spPr/>
      <dgm:t>
        <a:bodyPr/>
        <a:lstStyle/>
        <a:p>
          <a:endParaRPr lang="fr-FR"/>
        </a:p>
      </dgm:t>
    </dgm:pt>
    <dgm:pt modelId="{3A260223-114C-4D41-BD85-77C30A3EA20F}" type="sibTrans" cxnId="{B23DAAA5-997B-D646-93AB-4D555AD12642}">
      <dgm:prSet/>
      <dgm:spPr/>
      <dgm:t>
        <a:bodyPr/>
        <a:lstStyle/>
        <a:p>
          <a:endParaRPr lang="fr-FR"/>
        </a:p>
      </dgm:t>
    </dgm:pt>
    <dgm:pt modelId="{236C0E6C-6D26-A54D-B90A-9D4EBA7CC834}">
      <dgm:prSet custT="1"/>
      <dgm:spPr/>
      <dgm:t>
        <a:bodyPr/>
        <a:lstStyle/>
        <a:p>
          <a:pPr rtl="0"/>
          <a:r>
            <a:rPr lang="fr-FR" sz="1400" dirty="0" smtClean="0">
              <a:latin typeface="Comic Sans MS"/>
              <a:cs typeface="Comic Sans MS"/>
            </a:rPr>
            <a:t>- </a:t>
          </a:r>
          <a:r>
            <a:rPr lang="fr-FR" sz="1400" b="1" dirty="0" err="1" smtClean="0">
              <a:latin typeface="Comic Sans MS"/>
              <a:cs typeface="Comic Sans MS"/>
            </a:rPr>
            <a:t>Bintou</a:t>
          </a:r>
          <a:r>
            <a:rPr lang="fr-FR" sz="1400" dirty="0" smtClean="0">
              <a:latin typeface="Comic Sans MS"/>
              <a:cs typeface="Comic Sans MS"/>
            </a:rPr>
            <a:t> : secrétaire</a:t>
          </a:r>
          <a:endParaRPr lang="fr-FR" sz="1400" dirty="0">
            <a:latin typeface="Comic Sans MS"/>
            <a:cs typeface="Comic Sans MS"/>
          </a:endParaRPr>
        </a:p>
      </dgm:t>
    </dgm:pt>
    <dgm:pt modelId="{94D857E9-AA5E-2E4D-B99A-41848C73065A}" type="parTrans" cxnId="{9C7EF597-C801-E148-AE3C-748B5654A9AD}">
      <dgm:prSet/>
      <dgm:spPr/>
      <dgm:t>
        <a:bodyPr/>
        <a:lstStyle/>
        <a:p>
          <a:endParaRPr lang="fr-FR"/>
        </a:p>
      </dgm:t>
    </dgm:pt>
    <dgm:pt modelId="{FF0D40BD-3E67-1349-BCC9-321D554CD257}" type="sibTrans" cxnId="{9C7EF597-C801-E148-AE3C-748B5654A9AD}">
      <dgm:prSet/>
      <dgm:spPr/>
      <dgm:t>
        <a:bodyPr/>
        <a:lstStyle/>
        <a:p>
          <a:endParaRPr lang="fr-FR"/>
        </a:p>
      </dgm:t>
    </dgm:pt>
    <dgm:pt modelId="{6E2755D3-8C9A-2F4A-8552-FE665E709343}">
      <dgm:prSet custT="1"/>
      <dgm:spPr/>
      <dgm:t>
        <a:bodyPr/>
        <a:lstStyle/>
        <a:p>
          <a:pPr rtl="0"/>
          <a:r>
            <a:rPr lang="fr-FR" sz="1400" dirty="0" smtClean="0">
              <a:latin typeface="Comic Sans MS"/>
              <a:cs typeface="Comic Sans MS"/>
            </a:rPr>
            <a:t>- Un laborantin</a:t>
          </a:r>
          <a:endParaRPr lang="fr-FR" sz="1400" dirty="0">
            <a:latin typeface="Comic Sans MS"/>
            <a:cs typeface="Comic Sans MS"/>
          </a:endParaRPr>
        </a:p>
      </dgm:t>
    </dgm:pt>
    <dgm:pt modelId="{56A02957-4E92-E044-8616-FFE746D03A6F}" type="parTrans" cxnId="{081447A9-BC34-5C4B-B316-CAE2FE334413}">
      <dgm:prSet/>
      <dgm:spPr/>
      <dgm:t>
        <a:bodyPr/>
        <a:lstStyle/>
        <a:p>
          <a:endParaRPr lang="fr-FR"/>
        </a:p>
      </dgm:t>
    </dgm:pt>
    <dgm:pt modelId="{2C8A70CD-EFDB-BE4A-937D-8405DCB9AFB1}" type="sibTrans" cxnId="{081447A9-BC34-5C4B-B316-CAE2FE334413}">
      <dgm:prSet/>
      <dgm:spPr/>
      <dgm:t>
        <a:bodyPr/>
        <a:lstStyle/>
        <a:p>
          <a:endParaRPr lang="fr-FR"/>
        </a:p>
      </dgm:t>
    </dgm:pt>
    <dgm:pt modelId="{3A518C0D-8361-2A4D-8AF0-8E14DB1B56A1}">
      <dgm:prSet custT="1"/>
      <dgm:spPr/>
      <dgm:t>
        <a:bodyPr/>
        <a:lstStyle/>
        <a:p>
          <a:pPr rtl="0"/>
          <a:r>
            <a:rPr lang="fr-FR" sz="1400" smtClean="0">
              <a:latin typeface="Comic Sans MS"/>
              <a:cs typeface="Comic Sans MS"/>
            </a:rPr>
            <a:t>- Un « homme à tout faire »</a:t>
          </a:r>
          <a:endParaRPr lang="fr-FR" sz="1400">
            <a:latin typeface="Comic Sans MS"/>
            <a:cs typeface="Comic Sans MS"/>
          </a:endParaRPr>
        </a:p>
      </dgm:t>
    </dgm:pt>
    <dgm:pt modelId="{CCA88684-C64E-7949-A260-BD814344960E}" type="parTrans" cxnId="{37EC69ED-1D6E-3C40-93DD-4C23F2559B7F}">
      <dgm:prSet/>
      <dgm:spPr/>
      <dgm:t>
        <a:bodyPr/>
        <a:lstStyle/>
        <a:p>
          <a:endParaRPr lang="fr-FR"/>
        </a:p>
      </dgm:t>
    </dgm:pt>
    <dgm:pt modelId="{7142C95D-79CC-F341-B856-BD0A8D369874}" type="sibTrans" cxnId="{37EC69ED-1D6E-3C40-93DD-4C23F2559B7F}">
      <dgm:prSet/>
      <dgm:spPr/>
      <dgm:t>
        <a:bodyPr/>
        <a:lstStyle/>
        <a:p>
          <a:endParaRPr lang="fr-FR"/>
        </a:p>
      </dgm:t>
    </dgm:pt>
    <dgm:pt modelId="{50B0CAD2-EBFF-AA40-AFEC-630C2951451E}">
      <dgm:prSet custT="1"/>
      <dgm:spPr/>
      <dgm:t>
        <a:bodyPr/>
        <a:lstStyle/>
        <a:p>
          <a:pPr rtl="0"/>
          <a:r>
            <a:rPr lang="fr-FR" sz="1400" dirty="0" smtClean="0">
              <a:latin typeface="Comic Sans MS"/>
              <a:cs typeface="Comic Sans MS"/>
            </a:rPr>
            <a:t>A signaler également une ambulance, utilisable jour et nuit pour les transferts urgents (accouchements compris)</a:t>
          </a:r>
          <a:endParaRPr lang="fr-FR" sz="1400" dirty="0">
            <a:latin typeface="Comic Sans MS"/>
            <a:cs typeface="Comic Sans MS"/>
          </a:endParaRPr>
        </a:p>
      </dgm:t>
    </dgm:pt>
    <dgm:pt modelId="{E0D13FB1-ABA2-214F-AEBD-C22667C9ABFA}" type="parTrans" cxnId="{0055DDF6-2FF6-764D-BE40-F690B4E03E23}">
      <dgm:prSet/>
      <dgm:spPr/>
      <dgm:t>
        <a:bodyPr/>
        <a:lstStyle/>
        <a:p>
          <a:endParaRPr lang="fr-FR"/>
        </a:p>
      </dgm:t>
    </dgm:pt>
    <dgm:pt modelId="{06A8CB92-B5EA-B24E-977D-F43EA3ACC7FF}" type="sibTrans" cxnId="{0055DDF6-2FF6-764D-BE40-F690B4E03E23}">
      <dgm:prSet/>
      <dgm:spPr/>
      <dgm:t>
        <a:bodyPr/>
        <a:lstStyle/>
        <a:p>
          <a:endParaRPr lang="fr-FR"/>
        </a:p>
      </dgm:t>
    </dgm:pt>
    <dgm:pt modelId="{B0FCAE20-DFB3-3E4B-983A-8E29AE880EF3}">
      <dgm:prSet custT="1"/>
      <dgm:spPr/>
      <dgm:t>
        <a:bodyPr/>
        <a:lstStyle/>
        <a:p>
          <a:pPr rtl="0"/>
          <a:r>
            <a:rPr lang="fr-FR" sz="1400" dirty="0" smtClean="0">
              <a:latin typeface="Comic Sans MS"/>
              <a:cs typeface="Comic Sans MS"/>
            </a:rPr>
            <a:t>.</a:t>
          </a:r>
          <a:endParaRPr lang="fr-FR" sz="1400" dirty="0">
            <a:latin typeface="Comic Sans MS"/>
            <a:cs typeface="Comic Sans MS"/>
          </a:endParaRPr>
        </a:p>
      </dgm:t>
    </dgm:pt>
    <dgm:pt modelId="{0A8DF418-2AD7-C44E-A756-332F7BEBABC5}" type="parTrans" cxnId="{173545F3-1EDE-6E44-9299-BCA0AB2B2847}">
      <dgm:prSet/>
      <dgm:spPr/>
      <dgm:t>
        <a:bodyPr/>
        <a:lstStyle/>
        <a:p>
          <a:endParaRPr lang="fr-FR"/>
        </a:p>
      </dgm:t>
    </dgm:pt>
    <dgm:pt modelId="{5AEAB0AE-97E5-1443-9691-7F45CEDA915A}" type="sibTrans" cxnId="{173545F3-1EDE-6E44-9299-BCA0AB2B2847}">
      <dgm:prSet/>
      <dgm:spPr/>
      <dgm:t>
        <a:bodyPr/>
        <a:lstStyle/>
        <a:p>
          <a:endParaRPr lang="fr-FR"/>
        </a:p>
      </dgm:t>
    </dgm:pt>
    <dgm:pt modelId="{B93EC93E-FA1D-F94E-B789-CDAE2E795A09}">
      <dgm:prSet/>
      <dgm:spPr/>
      <dgm:t>
        <a:bodyPr/>
        <a:lstStyle/>
        <a:p>
          <a:endParaRPr lang="fr-FR" dirty="0"/>
        </a:p>
      </dgm:t>
    </dgm:pt>
    <dgm:pt modelId="{0F52DD51-98D5-E442-85DE-DC93AD777568}" type="parTrans" cxnId="{CC550895-F5B6-2349-AFF1-2357F8F567AF}">
      <dgm:prSet/>
      <dgm:spPr/>
      <dgm:t>
        <a:bodyPr/>
        <a:lstStyle/>
        <a:p>
          <a:endParaRPr lang="fr-FR"/>
        </a:p>
      </dgm:t>
    </dgm:pt>
    <dgm:pt modelId="{1EF61031-7E81-EA4E-89F5-25D6D8D7725A}" type="sibTrans" cxnId="{CC550895-F5B6-2349-AFF1-2357F8F567AF}">
      <dgm:prSet/>
      <dgm:spPr/>
      <dgm:t>
        <a:bodyPr/>
        <a:lstStyle/>
        <a:p>
          <a:endParaRPr lang="fr-FR"/>
        </a:p>
      </dgm:t>
    </dgm:pt>
    <dgm:pt modelId="{A867B53A-67E9-7044-8AEB-7AD2C62D7D96}">
      <dgm:prSet/>
      <dgm:spPr/>
      <dgm:t>
        <a:bodyPr/>
        <a:lstStyle/>
        <a:p>
          <a:endParaRPr lang="fr-FR" dirty="0"/>
        </a:p>
      </dgm:t>
    </dgm:pt>
    <dgm:pt modelId="{5C48A69D-4745-8A4C-B4AA-DDABE21D1881}" type="parTrans" cxnId="{4D6E3C16-FDC9-FE41-AFE0-6A79CDDDF469}">
      <dgm:prSet/>
      <dgm:spPr/>
      <dgm:t>
        <a:bodyPr/>
        <a:lstStyle/>
        <a:p>
          <a:endParaRPr lang="fr-FR"/>
        </a:p>
      </dgm:t>
    </dgm:pt>
    <dgm:pt modelId="{1DA3F1AF-E6DF-D241-9D79-640B6737C72F}" type="sibTrans" cxnId="{4D6E3C16-FDC9-FE41-AFE0-6A79CDDDF469}">
      <dgm:prSet/>
      <dgm:spPr/>
      <dgm:t>
        <a:bodyPr/>
        <a:lstStyle/>
        <a:p>
          <a:endParaRPr lang="fr-FR"/>
        </a:p>
      </dgm:t>
    </dgm:pt>
    <dgm:pt modelId="{04B124FE-90DD-B44A-9C4F-77B0533BDA4A}" type="pres">
      <dgm:prSet presAssocID="{769DD5BC-51CB-5B49-9DF9-FFD6B2119ED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A0E8CD1-4836-2547-9073-79D760933CAB}" type="pres">
      <dgm:prSet presAssocID="{BEB3E33F-6F3D-0249-877D-3819E59F70A6}" presName="parentLin" presStyleCnt="0"/>
      <dgm:spPr/>
    </dgm:pt>
    <dgm:pt modelId="{84F74F92-A55C-9D4C-8470-D17057656244}" type="pres">
      <dgm:prSet presAssocID="{BEB3E33F-6F3D-0249-877D-3819E59F70A6}" presName="parentLeftMargin" presStyleLbl="node1" presStyleIdx="0" presStyleCnt="8"/>
      <dgm:spPr/>
      <dgm:t>
        <a:bodyPr/>
        <a:lstStyle/>
        <a:p>
          <a:endParaRPr lang="fr-FR"/>
        </a:p>
      </dgm:t>
    </dgm:pt>
    <dgm:pt modelId="{D6AA0E9E-0496-134E-BA36-7310103B2721}" type="pres">
      <dgm:prSet presAssocID="{BEB3E33F-6F3D-0249-877D-3819E59F70A6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9B04F4-8F0C-6D45-8604-D3E7AEB56B79}" type="pres">
      <dgm:prSet presAssocID="{BEB3E33F-6F3D-0249-877D-3819E59F70A6}" presName="negativeSpace" presStyleCnt="0"/>
      <dgm:spPr/>
    </dgm:pt>
    <dgm:pt modelId="{B76F7B2C-9748-C44E-A5AC-44267AB51837}" type="pres">
      <dgm:prSet presAssocID="{BEB3E33F-6F3D-0249-877D-3819E59F70A6}" presName="childText" presStyleLbl="conFgAcc1" presStyleIdx="0" presStyleCnt="8" custScaleY="3332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93D991-C2CE-2E4E-96E4-FA55574DB93A}" type="pres">
      <dgm:prSet presAssocID="{E2776EA9-8C63-E34A-82FC-3BE933A0C307}" presName="spaceBetweenRectangles" presStyleCnt="0"/>
      <dgm:spPr/>
    </dgm:pt>
    <dgm:pt modelId="{513792CF-3EEF-924D-A4E2-A839F57C6DA7}" type="pres">
      <dgm:prSet presAssocID="{EF6928BE-A498-C44F-9B1F-48B1B0661C2A}" presName="parentLin" presStyleCnt="0"/>
      <dgm:spPr/>
    </dgm:pt>
    <dgm:pt modelId="{7D8CE2C5-BAA3-4B45-AC91-2AA9F217D797}" type="pres">
      <dgm:prSet presAssocID="{EF6928BE-A498-C44F-9B1F-48B1B0661C2A}" presName="parentLeftMargin" presStyleLbl="node1" presStyleIdx="0" presStyleCnt="8"/>
      <dgm:spPr/>
      <dgm:t>
        <a:bodyPr/>
        <a:lstStyle/>
        <a:p>
          <a:endParaRPr lang="fr-FR"/>
        </a:p>
      </dgm:t>
    </dgm:pt>
    <dgm:pt modelId="{DECEF22E-F335-9F4D-9715-E9B249AB4BFD}" type="pres">
      <dgm:prSet presAssocID="{EF6928BE-A498-C44F-9B1F-48B1B0661C2A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01C987-9815-6042-9828-F3281705E8E0}" type="pres">
      <dgm:prSet presAssocID="{EF6928BE-A498-C44F-9B1F-48B1B0661C2A}" presName="negativeSpace" presStyleCnt="0"/>
      <dgm:spPr/>
    </dgm:pt>
    <dgm:pt modelId="{5BB7936B-E505-524F-95B4-7B4941587747}" type="pres">
      <dgm:prSet presAssocID="{EF6928BE-A498-C44F-9B1F-48B1B0661C2A}" presName="childText" presStyleLbl="conFgAcc1" presStyleIdx="1" presStyleCnt="8">
        <dgm:presLayoutVars>
          <dgm:bulletEnabled val="1"/>
        </dgm:presLayoutVars>
      </dgm:prSet>
      <dgm:spPr/>
    </dgm:pt>
    <dgm:pt modelId="{7B7BE32E-6ABE-DD4D-8E0A-DF002B98E415}" type="pres">
      <dgm:prSet presAssocID="{870209CA-003E-1649-BECE-CF21AF6C2F55}" presName="spaceBetweenRectangles" presStyleCnt="0"/>
      <dgm:spPr/>
    </dgm:pt>
    <dgm:pt modelId="{6822EB23-3356-F643-9E22-FFA85BAA281C}" type="pres">
      <dgm:prSet presAssocID="{544DC42F-AF69-3A4D-B52F-8267EC56BB23}" presName="parentLin" presStyleCnt="0"/>
      <dgm:spPr/>
    </dgm:pt>
    <dgm:pt modelId="{A96F0420-E5A7-754E-9EEE-3C87AFD01932}" type="pres">
      <dgm:prSet presAssocID="{544DC42F-AF69-3A4D-B52F-8267EC56BB23}" presName="parentLeftMargin" presStyleLbl="node1" presStyleIdx="1" presStyleCnt="8"/>
      <dgm:spPr/>
      <dgm:t>
        <a:bodyPr/>
        <a:lstStyle/>
        <a:p>
          <a:endParaRPr lang="fr-FR"/>
        </a:p>
      </dgm:t>
    </dgm:pt>
    <dgm:pt modelId="{B99A4B52-8257-3643-85D1-F8BE6F7F5E51}" type="pres">
      <dgm:prSet presAssocID="{544DC42F-AF69-3A4D-B52F-8267EC56BB23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131D3F-026B-2040-A326-D82FFD80CEF5}" type="pres">
      <dgm:prSet presAssocID="{544DC42F-AF69-3A4D-B52F-8267EC56BB23}" presName="negativeSpace" presStyleCnt="0"/>
      <dgm:spPr/>
    </dgm:pt>
    <dgm:pt modelId="{2B4CD6EE-203B-134F-B4A8-E60C24AED297}" type="pres">
      <dgm:prSet presAssocID="{544DC42F-AF69-3A4D-B52F-8267EC56BB23}" presName="childText" presStyleLbl="conFgAcc1" presStyleIdx="2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D66AFD-0AE6-8D46-821F-90019AB5E8DD}" type="pres">
      <dgm:prSet presAssocID="{59DDC179-AFD9-4740-ABF3-90F2B696091F}" presName="spaceBetweenRectangles" presStyleCnt="0"/>
      <dgm:spPr/>
    </dgm:pt>
    <dgm:pt modelId="{EC46A863-DC0E-004B-8241-43E51482D216}" type="pres">
      <dgm:prSet presAssocID="{F639C437-E0FA-7546-83A9-0692A9643A1A}" presName="parentLin" presStyleCnt="0"/>
      <dgm:spPr/>
    </dgm:pt>
    <dgm:pt modelId="{56DF1229-6D8F-DD4A-9248-77D8BD63A129}" type="pres">
      <dgm:prSet presAssocID="{F639C437-E0FA-7546-83A9-0692A9643A1A}" presName="parentLeftMargin" presStyleLbl="node1" presStyleIdx="2" presStyleCnt="8"/>
      <dgm:spPr/>
      <dgm:t>
        <a:bodyPr/>
        <a:lstStyle/>
        <a:p>
          <a:endParaRPr lang="fr-FR"/>
        </a:p>
      </dgm:t>
    </dgm:pt>
    <dgm:pt modelId="{E93F69E1-B49C-484F-B5CF-9C5AD0187B20}" type="pres">
      <dgm:prSet presAssocID="{F639C437-E0FA-7546-83A9-0692A9643A1A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5E8D8A-F934-2148-9288-FCF26836ECA4}" type="pres">
      <dgm:prSet presAssocID="{F639C437-E0FA-7546-83A9-0692A9643A1A}" presName="negativeSpace" presStyleCnt="0"/>
      <dgm:spPr/>
    </dgm:pt>
    <dgm:pt modelId="{AE49F883-5C13-D44D-8095-27BC39122C97}" type="pres">
      <dgm:prSet presAssocID="{F639C437-E0FA-7546-83A9-0692A9643A1A}" presName="childText" presStyleLbl="conFgAcc1" presStyleIdx="3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38B335-7986-9044-A12E-E136796DEF96}" type="pres">
      <dgm:prSet presAssocID="{3A260223-114C-4D41-BD85-77C30A3EA20F}" presName="spaceBetweenRectangles" presStyleCnt="0"/>
      <dgm:spPr/>
    </dgm:pt>
    <dgm:pt modelId="{E1A45C74-195F-7749-9A93-BC28EC535BED}" type="pres">
      <dgm:prSet presAssocID="{236C0E6C-6D26-A54D-B90A-9D4EBA7CC834}" presName="parentLin" presStyleCnt="0"/>
      <dgm:spPr/>
    </dgm:pt>
    <dgm:pt modelId="{2B487DEA-3DCF-7E4F-B85D-FF47C82F16B5}" type="pres">
      <dgm:prSet presAssocID="{236C0E6C-6D26-A54D-B90A-9D4EBA7CC834}" presName="parentLeftMargin" presStyleLbl="node1" presStyleIdx="3" presStyleCnt="8"/>
      <dgm:spPr/>
      <dgm:t>
        <a:bodyPr/>
        <a:lstStyle/>
        <a:p>
          <a:endParaRPr lang="fr-FR"/>
        </a:p>
      </dgm:t>
    </dgm:pt>
    <dgm:pt modelId="{D6222333-D2E6-0840-8987-A93645EBF8BD}" type="pres">
      <dgm:prSet presAssocID="{236C0E6C-6D26-A54D-B90A-9D4EBA7CC834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177F12-4A88-1645-98ED-4BDD6D673D32}" type="pres">
      <dgm:prSet presAssocID="{236C0E6C-6D26-A54D-B90A-9D4EBA7CC834}" presName="negativeSpace" presStyleCnt="0"/>
      <dgm:spPr/>
    </dgm:pt>
    <dgm:pt modelId="{27FA9601-852F-D24B-A223-60F7CD9694A9}" type="pres">
      <dgm:prSet presAssocID="{236C0E6C-6D26-A54D-B90A-9D4EBA7CC834}" presName="childText" presStyleLbl="conFgAcc1" presStyleIdx="4" presStyleCnt="8">
        <dgm:presLayoutVars>
          <dgm:bulletEnabled val="1"/>
        </dgm:presLayoutVars>
      </dgm:prSet>
      <dgm:spPr/>
    </dgm:pt>
    <dgm:pt modelId="{4D06231A-7A7A-7040-862A-FA80DBBC00CB}" type="pres">
      <dgm:prSet presAssocID="{FF0D40BD-3E67-1349-BCC9-321D554CD257}" presName="spaceBetweenRectangles" presStyleCnt="0"/>
      <dgm:spPr/>
    </dgm:pt>
    <dgm:pt modelId="{BE7E29F5-E6BB-F642-9868-0DA1E17F582E}" type="pres">
      <dgm:prSet presAssocID="{6E2755D3-8C9A-2F4A-8552-FE665E709343}" presName="parentLin" presStyleCnt="0"/>
      <dgm:spPr/>
    </dgm:pt>
    <dgm:pt modelId="{B241AD85-640D-CB42-83F9-CBA7E0AF9E5B}" type="pres">
      <dgm:prSet presAssocID="{6E2755D3-8C9A-2F4A-8552-FE665E709343}" presName="parentLeftMargin" presStyleLbl="node1" presStyleIdx="4" presStyleCnt="8"/>
      <dgm:spPr/>
      <dgm:t>
        <a:bodyPr/>
        <a:lstStyle/>
        <a:p>
          <a:endParaRPr lang="fr-FR"/>
        </a:p>
      </dgm:t>
    </dgm:pt>
    <dgm:pt modelId="{66A5C2CD-890D-554A-AFA4-EF1B44FD0ADB}" type="pres">
      <dgm:prSet presAssocID="{6E2755D3-8C9A-2F4A-8552-FE665E709343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7F2471-5708-CD44-8327-4727775418BB}" type="pres">
      <dgm:prSet presAssocID="{6E2755D3-8C9A-2F4A-8552-FE665E709343}" presName="negativeSpace" presStyleCnt="0"/>
      <dgm:spPr/>
    </dgm:pt>
    <dgm:pt modelId="{14063448-2D73-C14E-AE48-5AF12B38B096}" type="pres">
      <dgm:prSet presAssocID="{6E2755D3-8C9A-2F4A-8552-FE665E709343}" presName="childText" presStyleLbl="conFgAcc1" presStyleIdx="5" presStyleCnt="8">
        <dgm:presLayoutVars>
          <dgm:bulletEnabled val="1"/>
        </dgm:presLayoutVars>
      </dgm:prSet>
      <dgm:spPr/>
    </dgm:pt>
    <dgm:pt modelId="{ADA3D76B-87AD-674D-974D-762A26FB4993}" type="pres">
      <dgm:prSet presAssocID="{2C8A70CD-EFDB-BE4A-937D-8405DCB9AFB1}" presName="spaceBetweenRectangles" presStyleCnt="0"/>
      <dgm:spPr/>
    </dgm:pt>
    <dgm:pt modelId="{5ECC6B7A-D4B7-C046-8F46-79F67E71B585}" type="pres">
      <dgm:prSet presAssocID="{3A518C0D-8361-2A4D-8AF0-8E14DB1B56A1}" presName="parentLin" presStyleCnt="0"/>
      <dgm:spPr/>
    </dgm:pt>
    <dgm:pt modelId="{6C1F0C49-0A60-EB40-82ED-459A38DE08CB}" type="pres">
      <dgm:prSet presAssocID="{3A518C0D-8361-2A4D-8AF0-8E14DB1B56A1}" presName="parentLeftMargin" presStyleLbl="node1" presStyleIdx="5" presStyleCnt="8"/>
      <dgm:spPr/>
      <dgm:t>
        <a:bodyPr/>
        <a:lstStyle/>
        <a:p>
          <a:endParaRPr lang="fr-FR"/>
        </a:p>
      </dgm:t>
    </dgm:pt>
    <dgm:pt modelId="{739D66E4-40BC-7C4A-A0A4-2B8B860F4D02}" type="pres">
      <dgm:prSet presAssocID="{3A518C0D-8361-2A4D-8AF0-8E14DB1B56A1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D4714B5-1294-6C48-B679-BFCC337D8FD0}" type="pres">
      <dgm:prSet presAssocID="{3A518C0D-8361-2A4D-8AF0-8E14DB1B56A1}" presName="negativeSpace" presStyleCnt="0"/>
      <dgm:spPr/>
    </dgm:pt>
    <dgm:pt modelId="{2D1DF4CB-7C3D-5C48-998A-A3738C0AEA0B}" type="pres">
      <dgm:prSet presAssocID="{3A518C0D-8361-2A4D-8AF0-8E14DB1B56A1}" presName="childText" presStyleLbl="conFgAcc1" presStyleIdx="6" presStyleCnt="8">
        <dgm:presLayoutVars>
          <dgm:bulletEnabled val="1"/>
        </dgm:presLayoutVars>
      </dgm:prSet>
      <dgm:spPr/>
    </dgm:pt>
    <dgm:pt modelId="{A240E9D6-63E8-EE49-9122-433278309D31}" type="pres">
      <dgm:prSet presAssocID="{7142C95D-79CC-F341-B856-BD0A8D369874}" presName="spaceBetweenRectangles" presStyleCnt="0"/>
      <dgm:spPr/>
    </dgm:pt>
    <dgm:pt modelId="{94EB7308-247F-204A-BB56-E92E36452326}" type="pres">
      <dgm:prSet presAssocID="{50B0CAD2-EBFF-AA40-AFEC-630C2951451E}" presName="parentLin" presStyleCnt="0"/>
      <dgm:spPr/>
    </dgm:pt>
    <dgm:pt modelId="{EF7FD5A1-F7D3-8044-AC57-9DB1B048EE30}" type="pres">
      <dgm:prSet presAssocID="{50B0CAD2-EBFF-AA40-AFEC-630C2951451E}" presName="parentLeftMargin" presStyleLbl="node1" presStyleIdx="6" presStyleCnt="8"/>
      <dgm:spPr/>
      <dgm:t>
        <a:bodyPr/>
        <a:lstStyle/>
        <a:p>
          <a:endParaRPr lang="fr-FR"/>
        </a:p>
      </dgm:t>
    </dgm:pt>
    <dgm:pt modelId="{0BE2C083-A3EE-164E-9475-6B373D1E9443}" type="pres">
      <dgm:prSet presAssocID="{50B0CAD2-EBFF-AA40-AFEC-630C2951451E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772DD8-2CDF-054A-9BBF-C4C622C1A92E}" type="pres">
      <dgm:prSet presAssocID="{50B0CAD2-EBFF-AA40-AFEC-630C2951451E}" presName="negativeSpace" presStyleCnt="0"/>
      <dgm:spPr/>
    </dgm:pt>
    <dgm:pt modelId="{A8583B81-5A01-ED43-BD1D-C98E6FFFE20E}" type="pres">
      <dgm:prSet presAssocID="{50B0CAD2-EBFF-AA40-AFEC-630C2951451E}" presName="childText" presStyleLbl="conFgAcc1" presStyleIdx="7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DE752A3-F917-8647-86F1-CF8C0A375014}" type="presOf" srcId="{F639C437-E0FA-7546-83A9-0692A9643A1A}" destId="{56DF1229-6D8F-DD4A-9248-77D8BD63A129}" srcOrd="0" destOrd="0" presId="urn:microsoft.com/office/officeart/2005/8/layout/list1"/>
    <dgm:cxn modelId="{821E386E-1674-AD4A-9DE5-9EE1AB299780}" type="presOf" srcId="{6E2755D3-8C9A-2F4A-8552-FE665E709343}" destId="{66A5C2CD-890D-554A-AFA4-EF1B44FD0ADB}" srcOrd="1" destOrd="0" presId="urn:microsoft.com/office/officeart/2005/8/layout/list1"/>
    <dgm:cxn modelId="{26F0853F-6EA7-A64C-83E2-AF2261721B41}" type="presOf" srcId="{F639C437-E0FA-7546-83A9-0692A9643A1A}" destId="{E93F69E1-B49C-484F-B5CF-9C5AD0187B20}" srcOrd="1" destOrd="0" presId="urn:microsoft.com/office/officeart/2005/8/layout/list1"/>
    <dgm:cxn modelId="{B23DAAA5-997B-D646-93AB-4D555AD12642}" srcId="{769DD5BC-51CB-5B49-9DF9-FFD6B2119ED0}" destId="{F639C437-E0FA-7546-83A9-0692A9643A1A}" srcOrd="3" destOrd="0" parTransId="{FDFD3268-E2DC-1C4D-83B2-1724709B7954}" sibTransId="{3A260223-114C-4D41-BD85-77C30A3EA20F}"/>
    <dgm:cxn modelId="{D96367FC-4A7F-744C-B7C0-EF94C9C6AABB}" type="presOf" srcId="{BEB3E33F-6F3D-0249-877D-3819E59F70A6}" destId="{D6AA0E9E-0496-134E-BA36-7310103B2721}" srcOrd="1" destOrd="0" presId="urn:microsoft.com/office/officeart/2005/8/layout/list1"/>
    <dgm:cxn modelId="{823D1C72-EC0F-C44C-BA20-DC2952052F1F}" type="presOf" srcId="{1E16BC0F-C718-B845-9FAE-04B340483430}" destId="{B76F7B2C-9748-C44E-A5AC-44267AB51837}" srcOrd="0" destOrd="0" presId="urn:microsoft.com/office/officeart/2005/8/layout/list1"/>
    <dgm:cxn modelId="{C224F7D0-D670-A04D-8A13-E513E5A4A91E}" type="presOf" srcId="{3A518C0D-8361-2A4D-8AF0-8E14DB1B56A1}" destId="{739D66E4-40BC-7C4A-A0A4-2B8B860F4D02}" srcOrd="1" destOrd="0" presId="urn:microsoft.com/office/officeart/2005/8/layout/list1"/>
    <dgm:cxn modelId="{C359A8C0-974C-614F-93C0-0256F18747F4}" type="presOf" srcId="{544DC42F-AF69-3A4D-B52F-8267EC56BB23}" destId="{A96F0420-E5A7-754E-9EEE-3C87AFD01932}" srcOrd="0" destOrd="0" presId="urn:microsoft.com/office/officeart/2005/8/layout/list1"/>
    <dgm:cxn modelId="{88B1DB8F-A358-5944-9A93-7E82D2112CE9}" type="presOf" srcId="{769DD5BC-51CB-5B49-9DF9-FFD6B2119ED0}" destId="{04B124FE-90DD-B44A-9C4F-77B0533BDA4A}" srcOrd="0" destOrd="0" presId="urn:microsoft.com/office/officeart/2005/8/layout/list1"/>
    <dgm:cxn modelId="{50309E6B-B2F6-9046-A565-BA6214BC9B4C}" srcId="{769DD5BC-51CB-5B49-9DF9-FFD6B2119ED0}" destId="{544DC42F-AF69-3A4D-B52F-8267EC56BB23}" srcOrd="2" destOrd="0" parTransId="{6BF93132-2DC5-F948-AB4B-536497AED848}" sibTransId="{59DDC179-AFD9-4740-ABF3-90F2B696091F}"/>
    <dgm:cxn modelId="{A4768C3A-2C42-DA4C-845A-6BD23FBBB36B}" srcId="{769DD5BC-51CB-5B49-9DF9-FFD6B2119ED0}" destId="{EF6928BE-A498-C44F-9B1F-48B1B0661C2A}" srcOrd="1" destOrd="0" parTransId="{52796F8E-2914-934D-BF89-4C5E27F57CE8}" sibTransId="{870209CA-003E-1649-BECE-CF21AF6C2F55}"/>
    <dgm:cxn modelId="{B362ED72-942C-FC4B-B239-2395FA6121FE}" type="presOf" srcId="{50B0CAD2-EBFF-AA40-AFEC-630C2951451E}" destId="{EF7FD5A1-F7D3-8044-AC57-9DB1B048EE30}" srcOrd="0" destOrd="0" presId="urn:microsoft.com/office/officeart/2005/8/layout/list1"/>
    <dgm:cxn modelId="{0055DDF6-2FF6-764D-BE40-F690B4E03E23}" srcId="{769DD5BC-51CB-5B49-9DF9-FFD6B2119ED0}" destId="{50B0CAD2-EBFF-AA40-AFEC-630C2951451E}" srcOrd="7" destOrd="0" parTransId="{E0D13FB1-ABA2-214F-AEBD-C22667C9ABFA}" sibTransId="{06A8CB92-B5EA-B24E-977D-F43EA3ACC7FF}"/>
    <dgm:cxn modelId="{999DF92E-73B9-8645-BE50-A2E6B6DF1A67}" type="presOf" srcId="{50B0CAD2-EBFF-AA40-AFEC-630C2951451E}" destId="{0BE2C083-A3EE-164E-9475-6B373D1E9443}" srcOrd="1" destOrd="0" presId="urn:microsoft.com/office/officeart/2005/8/layout/list1"/>
    <dgm:cxn modelId="{817519B4-C19D-8149-9192-437B69ADAB8B}" type="presOf" srcId="{BEB3E33F-6F3D-0249-877D-3819E59F70A6}" destId="{84F74F92-A55C-9D4C-8470-D17057656244}" srcOrd="0" destOrd="0" presId="urn:microsoft.com/office/officeart/2005/8/layout/list1"/>
    <dgm:cxn modelId="{C14AE228-370E-8544-BB36-5052758EC5A8}" type="presOf" srcId="{6E2755D3-8C9A-2F4A-8552-FE665E709343}" destId="{B241AD85-640D-CB42-83F9-CBA7E0AF9E5B}" srcOrd="0" destOrd="0" presId="urn:microsoft.com/office/officeart/2005/8/layout/list1"/>
    <dgm:cxn modelId="{64D4C7E6-731E-0143-835E-1703DF2AD44D}" srcId="{769DD5BC-51CB-5B49-9DF9-FFD6B2119ED0}" destId="{BEB3E33F-6F3D-0249-877D-3819E59F70A6}" srcOrd="0" destOrd="0" parTransId="{0060A50E-DBA0-3E43-92D5-899AFCE72217}" sibTransId="{E2776EA9-8C63-E34A-82FC-3BE933A0C307}"/>
    <dgm:cxn modelId="{E09C7D99-98F0-0946-81A0-F464C8C1C10F}" type="presOf" srcId="{B93EC93E-FA1D-F94E-B789-CDAE2E795A09}" destId="{2B4CD6EE-203B-134F-B4A8-E60C24AED297}" srcOrd="0" destOrd="0" presId="urn:microsoft.com/office/officeart/2005/8/layout/list1"/>
    <dgm:cxn modelId="{081447A9-BC34-5C4B-B316-CAE2FE334413}" srcId="{769DD5BC-51CB-5B49-9DF9-FFD6B2119ED0}" destId="{6E2755D3-8C9A-2F4A-8552-FE665E709343}" srcOrd="5" destOrd="0" parTransId="{56A02957-4E92-E044-8616-FFE746D03A6F}" sibTransId="{2C8A70CD-EFDB-BE4A-937D-8405DCB9AFB1}"/>
    <dgm:cxn modelId="{173545F3-1EDE-6E44-9299-BCA0AB2B2847}" srcId="{50B0CAD2-EBFF-AA40-AFEC-630C2951451E}" destId="{B0FCAE20-DFB3-3E4B-983A-8E29AE880EF3}" srcOrd="0" destOrd="0" parTransId="{0A8DF418-2AD7-C44E-A756-332F7BEBABC5}" sibTransId="{5AEAB0AE-97E5-1443-9691-7F45CEDA915A}"/>
    <dgm:cxn modelId="{85E548FB-2E7B-A74F-8CF8-85AA392FFFD7}" type="presOf" srcId="{A867B53A-67E9-7044-8AEB-7AD2C62D7D96}" destId="{AE49F883-5C13-D44D-8095-27BC39122C97}" srcOrd="0" destOrd="0" presId="urn:microsoft.com/office/officeart/2005/8/layout/list1"/>
    <dgm:cxn modelId="{7B598616-360A-9443-A4A2-45B60DE077BF}" type="presOf" srcId="{EF6928BE-A498-C44F-9B1F-48B1B0661C2A}" destId="{7D8CE2C5-BAA3-4B45-AC91-2AA9F217D797}" srcOrd="0" destOrd="0" presId="urn:microsoft.com/office/officeart/2005/8/layout/list1"/>
    <dgm:cxn modelId="{B3BB9044-F588-9D40-BC71-2667AA9BD3F1}" type="presOf" srcId="{236C0E6C-6D26-A54D-B90A-9D4EBA7CC834}" destId="{D6222333-D2E6-0840-8987-A93645EBF8BD}" srcOrd="1" destOrd="0" presId="urn:microsoft.com/office/officeart/2005/8/layout/list1"/>
    <dgm:cxn modelId="{81728C88-17D3-724C-9B23-784B0C730C70}" type="presOf" srcId="{236C0E6C-6D26-A54D-B90A-9D4EBA7CC834}" destId="{2B487DEA-3DCF-7E4F-B85D-FF47C82F16B5}" srcOrd="0" destOrd="0" presId="urn:microsoft.com/office/officeart/2005/8/layout/list1"/>
    <dgm:cxn modelId="{04FAB88F-3512-AE49-9F41-2372190FEE1B}" type="presOf" srcId="{3A518C0D-8361-2A4D-8AF0-8E14DB1B56A1}" destId="{6C1F0C49-0A60-EB40-82ED-459A38DE08CB}" srcOrd="0" destOrd="0" presId="urn:microsoft.com/office/officeart/2005/8/layout/list1"/>
    <dgm:cxn modelId="{7BC06152-5EAB-844E-A864-9D232E84416D}" type="presOf" srcId="{EF6928BE-A498-C44F-9B1F-48B1B0661C2A}" destId="{DECEF22E-F335-9F4D-9715-E9B249AB4BFD}" srcOrd="1" destOrd="0" presId="urn:microsoft.com/office/officeart/2005/8/layout/list1"/>
    <dgm:cxn modelId="{CC550895-F5B6-2349-AFF1-2357F8F567AF}" srcId="{544DC42F-AF69-3A4D-B52F-8267EC56BB23}" destId="{B93EC93E-FA1D-F94E-B789-CDAE2E795A09}" srcOrd="0" destOrd="0" parTransId="{0F52DD51-98D5-E442-85DE-DC93AD777568}" sibTransId="{1EF61031-7E81-EA4E-89F5-25D6D8D7725A}"/>
    <dgm:cxn modelId="{37EC69ED-1D6E-3C40-93DD-4C23F2559B7F}" srcId="{769DD5BC-51CB-5B49-9DF9-FFD6B2119ED0}" destId="{3A518C0D-8361-2A4D-8AF0-8E14DB1B56A1}" srcOrd="6" destOrd="0" parTransId="{CCA88684-C64E-7949-A260-BD814344960E}" sibTransId="{7142C95D-79CC-F341-B856-BD0A8D369874}"/>
    <dgm:cxn modelId="{52CEAB56-A7A6-7C43-924A-2DFF7935465A}" type="presOf" srcId="{544DC42F-AF69-3A4D-B52F-8267EC56BB23}" destId="{B99A4B52-8257-3643-85D1-F8BE6F7F5E51}" srcOrd="1" destOrd="0" presId="urn:microsoft.com/office/officeart/2005/8/layout/list1"/>
    <dgm:cxn modelId="{E27B9689-1186-3B41-82F5-8FCB6674AB5E}" srcId="{BEB3E33F-6F3D-0249-877D-3819E59F70A6}" destId="{1E16BC0F-C718-B845-9FAE-04B340483430}" srcOrd="0" destOrd="0" parTransId="{6E412E71-D3F3-8845-9230-B6CA8F4C0693}" sibTransId="{94161111-ED16-9845-B532-F4575E6B17A6}"/>
    <dgm:cxn modelId="{4D6E3C16-FDC9-FE41-AFE0-6A79CDDDF469}" srcId="{F639C437-E0FA-7546-83A9-0692A9643A1A}" destId="{A867B53A-67E9-7044-8AEB-7AD2C62D7D96}" srcOrd="0" destOrd="0" parTransId="{5C48A69D-4745-8A4C-B4AA-DDABE21D1881}" sibTransId="{1DA3F1AF-E6DF-D241-9D79-640B6737C72F}"/>
    <dgm:cxn modelId="{9C7EF597-C801-E148-AE3C-748B5654A9AD}" srcId="{769DD5BC-51CB-5B49-9DF9-FFD6B2119ED0}" destId="{236C0E6C-6D26-A54D-B90A-9D4EBA7CC834}" srcOrd="4" destOrd="0" parTransId="{94D857E9-AA5E-2E4D-B99A-41848C73065A}" sibTransId="{FF0D40BD-3E67-1349-BCC9-321D554CD257}"/>
    <dgm:cxn modelId="{26F91B4F-18EC-9B46-9AB0-3A970E2E7408}" type="presOf" srcId="{B0FCAE20-DFB3-3E4B-983A-8E29AE880EF3}" destId="{A8583B81-5A01-ED43-BD1D-C98E6FFFE20E}" srcOrd="0" destOrd="0" presId="urn:microsoft.com/office/officeart/2005/8/layout/list1"/>
    <dgm:cxn modelId="{8DDC9FE1-26FE-F34C-94C7-862FB9AC1DDA}" type="presParOf" srcId="{04B124FE-90DD-B44A-9C4F-77B0533BDA4A}" destId="{4A0E8CD1-4836-2547-9073-79D760933CAB}" srcOrd="0" destOrd="0" presId="urn:microsoft.com/office/officeart/2005/8/layout/list1"/>
    <dgm:cxn modelId="{7D4C36A3-741A-7048-B7A8-2EA3BA8872FA}" type="presParOf" srcId="{4A0E8CD1-4836-2547-9073-79D760933CAB}" destId="{84F74F92-A55C-9D4C-8470-D17057656244}" srcOrd="0" destOrd="0" presId="urn:microsoft.com/office/officeart/2005/8/layout/list1"/>
    <dgm:cxn modelId="{181F3781-442A-BE4E-A51F-E6F06C5021E3}" type="presParOf" srcId="{4A0E8CD1-4836-2547-9073-79D760933CAB}" destId="{D6AA0E9E-0496-134E-BA36-7310103B2721}" srcOrd="1" destOrd="0" presId="urn:microsoft.com/office/officeart/2005/8/layout/list1"/>
    <dgm:cxn modelId="{A00C2552-A846-554A-99CD-94C7E241DF6A}" type="presParOf" srcId="{04B124FE-90DD-B44A-9C4F-77B0533BDA4A}" destId="{D99B04F4-8F0C-6D45-8604-D3E7AEB56B79}" srcOrd="1" destOrd="0" presId="urn:microsoft.com/office/officeart/2005/8/layout/list1"/>
    <dgm:cxn modelId="{CED307E8-9CBA-EB49-BE84-5AAF3C3265F1}" type="presParOf" srcId="{04B124FE-90DD-B44A-9C4F-77B0533BDA4A}" destId="{B76F7B2C-9748-C44E-A5AC-44267AB51837}" srcOrd="2" destOrd="0" presId="urn:microsoft.com/office/officeart/2005/8/layout/list1"/>
    <dgm:cxn modelId="{9A339A62-5FF6-8246-966B-2EE30C01035A}" type="presParOf" srcId="{04B124FE-90DD-B44A-9C4F-77B0533BDA4A}" destId="{2B93D991-C2CE-2E4E-96E4-FA55574DB93A}" srcOrd="3" destOrd="0" presId="urn:microsoft.com/office/officeart/2005/8/layout/list1"/>
    <dgm:cxn modelId="{0C708B42-D2EC-A04F-99DA-10B06BDFE33D}" type="presParOf" srcId="{04B124FE-90DD-B44A-9C4F-77B0533BDA4A}" destId="{513792CF-3EEF-924D-A4E2-A839F57C6DA7}" srcOrd="4" destOrd="0" presId="urn:microsoft.com/office/officeart/2005/8/layout/list1"/>
    <dgm:cxn modelId="{E9982855-77AB-4945-836B-36A1F740BD7C}" type="presParOf" srcId="{513792CF-3EEF-924D-A4E2-A839F57C6DA7}" destId="{7D8CE2C5-BAA3-4B45-AC91-2AA9F217D797}" srcOrd="0" destOrd="0" presId="urn:microsoft.com/office/officeart/2005/8/layout/list1"/>
    <dgm:cxn modelId="{B7245A00-1141-4341-9B60-C0A814FBE3A2}" type="presParOf" srcId="{513792CF-3EEF-924D-A4E2-A839F57C6DA7}" destId="{DECEF22E-F335-9F4D-9715-E9B249AB4BFD}" srcOrd="1" destOrd="0" presId="urn:microsoft.com/office/officeart/2005/8/layout/list1"/>
    <dgm:cxn modelId="{67944516-6A58-6945-88F3-B02A80DA146E}" type="presParOf" srcId="{04B124FE-90DD-B44A-9C4F-77B0533BDA4A}" destId="{2601C987-9815-6042-9828-F3281705E8E0}" srcOrd="5" destOrd="0" presId="urn:microsoft.com/office/officeart/2005/8/layout/list1"/>
    <dgm:cxn modelId="{D27F7C8F-BD29-0C41-B19A-71DC396B2976}" type="presParOf" srcId="{04B124FE-90DD-B44A-9C4F-77B0533BDA4A}" destId="{5BB7936B-E505-524F-95B4-7B4941587747}" srcOrd="6" destOrd="0" presId="urn:microsoft.com/office/officeart/2005/8/layout/list1"/>
    <dgm:cxn modelId="{A06AC499-102C-6A4F-B68C-EA6558ECDF21}" type="presParOf" srcId="{04B124FE-90DD-B44A-9C4F-77B0533BDA4A}" destId="{7B7BE32E-6ABE-DD4D-8E0A-DF002B98E415}" srcOrd="7" destOrd="0" presId="urn:microsoft.com/office/officeart/2005/8/layout/list1"/>
    <dgm:cxn modelId="{2095E461-70E6-CC4C-A79C-A061128049CA}" type="presParOf" srcId="{04B124FE-90DD-B44A-9C4F-77B0533BDA4A}" destId="{6822EB23-3356-F643-9E22-FFA85BAA281C}" srcOrd="8" destOrd="0" presId="urn:microsoft.com/office/officeart/2005/8/layout/list1"/>
    <dgm:cxn modelId="{EAD73C85-061C-1B43-9381-E061037F1A0E}" type="presParOf" srcId="{6822EB23-3356-F643-9E22-FFA85BAA281C}" destId="{A96F0420-E5A7-754E-9EEE-3C87AFD01932}" srcOrd="0" destOrd="0" presId="urn:microsoft.com/office/officeart/2005/8/layout/list1"/>
    <dgm:cxn modelId="{5BD50047-B984-3147-B1A8-26F1F218D0A5}" type="presParOf" srcId="{6822EB23-3356-F643-9E22-FFA85BAA281C}" destId="{B99A4B52-8257-3643-85D1-F8BE6F7F5E51}" srcOrd="1" destOrd="0" presId="urn:microsoft.com/office/officeart/2005/8/layout/list1"/>
    <dgm:cxn modelId="{03F8F438-C4F9-B848-869C-AFD1B26CDFDA}" type="presParOf" srcId="{04B124FE-90DD-B44A-9C4F-77B0533BDA4A}" destId="{3D131D3F-026B-2040-A326-D82FFD80CEF5}" srcOrd="9" destOrd="0" presId="urn:microsoft.com/office/officeart/2005/8/layout/list1"/>
    <dgm:cxn modelId="{891B8E71-B01B-DC4D-AEB0-2C5B6F7FC858}" type="presParOf" srcId="{04B124FE-90DD-B44A-9C4F-77B0533BDA4A}" destId="{2B4CD6EE-203B-134F-B4A8-E60C24AED297}" srcOrd="10" destOrd="0" presId="urn:microsoft.com/office/officeart/2005/8/layout/list1"/>
    <dgm:cxn modelId="{9300E7C0-A2C7-3848-AD49-43F7CAE5D475}" type="presParOf" srcId="{04B124FE-90DD-B44A-9C4F-77B0533BDA4A}" destId="{74D66AFD-0AE6-8D46-821F-90019AB5E8DD}" srcOrd="11" destOrd="0" presId="urn:microsoft.com/office/officeart/2005/8/layout/list1"/>
    <dgm:cxn modelId="{ABA876D3-E5E5-BC4B-BB02-1F609EBE5B8E}" type="presParOf" srcId="{04B124FE-90DD-B44A-9C4F-77B0533BDA4A}" destId="{EC46A863-DC0E-004B-8241-43E51482D216}" srcOrd="12" destOrd="0" presId="urn:microsoft.com/office/officeart/2005/8/layout/list1"/>
    <dgm:cxn modelId="{36CA2582-7F36-6346-AC10-4F707F3E8649}" type="presParOf" srcId="{EC46A863-DC0E-004B-8241-43E51482D216}" destId="{56DF1229-6D8F-DD4A-9248-77D8BD63A129}" srcOrd="0" destOrd="0" presId="urn:microsoft.com/office/officeart/2005/8/layout/list1"/>
    <dgm:cxn modelId="{C8F1D368-BF26-8240-ACFB-565B8F5582A3}" type="presParOf" srcId="{EC46A863-DC0E-004B-8241-43E51482D216}" destId="{E93F69E1-B49C-484F-B5CF-9C5AD0187B20}" srcOrd="1" destOrd="0" presId="urn:microsoft.com/office/officeart/2005/8/layout/list1"/>
    <dgm:cxn modelId="{B94601F0-8BE8-3E45-B64F-EF47D9528C9C}" type="presParOf" srcId="{04B124FE-90DD-B44A-9C4F-77B0533BDA4A}" destId="{CC5E8D8A-F934-2148-9288-FCF26836ECA4}" srcOrd="13" destOrd="0" presId="urn:microsoft.com/office/officeart/2005/8/layout/list1"/>
    <dgm:cxn modelId="{CC54E675-48A4-1C45-9EC9-8CC07B26E5E4}" type="presParOf" srcId="{04B124FE-90DD-B44A-9C4F-77B0533BDA4A}" destId="{AE49F883-5C13-D44D-8095-27BC39122C97}" srcOrd="14" destOrd="0" presId="urn:microsoft.com/office/officeart/2005/8/layout/list1"/>
    <dgm:cxn modelId="{01298C89-417C-E84F-B366-87C137DD32D4}" type="presParOf" srcId="{04B124FE-90DD-B44A-9C4F-77B0533BDA4A}" destId="{EA38B335-7986-9044-A12E-E136796DEF96}" srcOrd="15" destOrd="0" presId="urn:microsoft.com/office/officeart/2005/8/layout/list1"/>
    <dgm:cxn modelId="{D5690276-1DEF-DD4E-A35A-C62DE4B8E8EA}" type="presParOf" srcId="{04B124FE-90DD-B44A-9C4F-77B0533BDA4A}" destId="{E1A45C74-195F-7749-9A93-BC28EC535BED}" srcOrd="16" destOrd="0" presId="urn:microsoft.com/office/officeart/2005/8/layout/list1"/>
    <dgm:cxn modelId="{7CD20BC8-6793-514E-9218-C1FA49206322}" type="presParOf" srcId="{E1A45C74-195F-7749-9A93-BC28EC535BED}" destId="{2B487DEA-3DCF-7E4F-B85D-FF47C82F16B5}" srcOrd="0" destOrd="0" presId="urn:microsoft.com/office/officeart/2005/8/layout/list1"/>
    <dgm:cxn modelId="{3AB324F9-1D5B-CE49-A184-66F276B1ECB6}" type="presParOf" srcId="{E1A45C74-195F-7749-9A93-BC28EC535BED}" destId="{D6222333-D2E6-0840-8987-A93645EBF8BD}" srcOrd="1" destOrd="0" presId="urn:microsoft.com/office/officeart/2005/8/layout/list1"/>
    <dgm:cxn modelId="{29B98075-EC55-5545-A59E-ECC7A04DAB75}" type="presParOf" srcId="{04B124FE-90DD-B44A-9C4F-77B0533BDA4A}" destId="{07177F12-4A88-1645-98ED-4BDD6D673D32}" srcOrd="17" destOrd="0" presId="urn:microsoft.com/office/officeart/2005/8/layout/list1"/>
    <dgm:cxn modelId="{34A0E856-D9A8-8243-839F-2112759846E6}" type="presParOf" srcId="{04B124FE-90DD-B44A-9C4F-77B0533BDA4A}" destId="{27FA9601-852F-D24B-A223-60F7CD9694A9}" srcOrd="18" destOrd="0" presId="urn:microsoft.com/office/officeart/2005/8/layout/list1"/>
    <dgm:cxn modelId="{F0C3B110-CD0C-CF49-9254-FCC9E6F6B37C}" type="presParOf" srcId="{04B124FE-90DD-B44A-9C4F-77B0533BDA4A}" destId="{4D06231A-7A7A-7040-862A-FA80DBBC00CB}" srcOrd="19" destOrd="0" presId="urn:microsoft.com/office/officeart/2005/8/layout/list1"/>
    <dgm:cxn modelId="{85F108D2-9EB4-D547-850B-94E7941DF1FB}" type="presParOf" srcId="{04B124FE-90DD-B44A-9C4F-77B0533BDA4A}" destId="{BE7E29F5-E6BB-F642-9868-0DA1E17F582E}" srcOrd="20" destOrd="0" presId="urn:microsoft.com/office/officeart/2005/8/layout/list1"/>
    <dgm:cxn modelId="{4EE53805-9DC7-A841-9829-F7DA2CCD96CD}" type="presParOf" srcId="{BE7E29F5-E6BB-F642-9868-0DA1E17F582E}" destId="{B241AD85-640D-CB42-83F9-CBA7E0AF9E5B}" srcOrd="0" destOrd="0" presId="urn:microsoft.com/office/officeart/2005/8/layout/list1"/>
    <dgm:cxn modelId="{C01E023B-F0BB-0C47-AB8E-477BD73AF0B2}" type="presParOf" srcId="{BE7E29F5-E6BB-F642-9868-0DA1E17F582E}" destId="{66A5C2CD-890D-554A-AFA4-EF1B44FD0ADB}" srcOrd="1" destOrd="0" presId="urn:microsoft.com/office/officeart/2005/8/layout/list1"/>
    <dgm:cxn modelId="{DB75E9C1-9844-2544-B9DB-113F0F4756BE}" type="presParOf" srcId="{04B124FE-90DD-B44A-9C4F-77B0533BDA4A}" destId="{9D7F2471-5708-CD44-8327-4727775418BB}" srcOrd="21" destOrd="0" presId="urn:microsoft.com/office/officeart/2005/8/layout/list1"/>
    <dgm:cxn modelId="{1FD7E09A-B8AE-2246-8BE2-51B0B6C2C6ED}" type="presParOf" srcId="{04B124FE-90DD-B44A-9C4F-77B0533BDA4A}" destId="{14063448-2D73-C14E-AE48-5AF12B38B096}" srcOrd="22" destOrd="0" presId="urn:microsoft.com/office/officeart/2005/8/layout/list1"/>
    <dgm:cxn modelId="{C315AC9F-7AE2-FC4F-8B67-706756C5DC5B}" type="presParOf" srcId="{04B124FE-90DD-B44A-9C4F-77B0533BDA4A}" destId="{ADA3D76B-87AD-674D-974D-762A26FB4993}" srcOrd="23" destOrd="0" presId="urn:microsoft.com/office/officeart/2005/8/layout/list1"/>
    <dgm:cxn modelId="{4719607B-B265-4F43-8847-A6891A2747DA}" type="presParOf" srcId="{04B124FE-90DD-B44A-9C4F-77B0533BDA4A}" destId="{5ECC6B7A-D4B7-C046-8F46-79F67E71B585}" srcOrd="24" destOrd="0" presId="urn:microsoft.com/office/officeart/2005/8/layout/list1"/>
    <dgm:cxn modelId="{5A6CC410-E56D-A242-AF2D-1CB849874A2B}" type="presParOf" srcId="{5ECC6B7A-D4B7-C046-8F46-79F67E71B585}" destId="{6C1F0C49-0A60-EB40-82ED-459A38DE08CB}" srcOrd="0" destOrd="0" presId="urn:microsoft.com/office/officeart/2005/8/layout/list1"/>
    <dgm:cxn modelId="{87152B1E-6569-274B-A1C4-EB5B7C473F21}" type="presParOf" srcId="{5ECC6B7A-D4B7-C046-8F46-79F67E71B585}" destId="{739D66E4-40BC-7C4A-A0A4-2B8B860F4D02}" srcOrd="1" destOrd="0" presId="urn:microsoft.com/office/officeart/2005/8/layout/list1"/>
    <dgm:cxn modelId="{A87D1F6B-23EB-144E-962C-E3CD6C98F8D3}" type="presParOf" srcId="{04B124FE-90DD-B44A-9C4F-77B0533BDA4A}" destId="{7D4714B5-1294-6C48-B679-BFCC337D8FD0}" srcOrd="25" destOrd="0" presId="urn:microsoft.com/office/officeart/2005/8/layout/list1"/>
    <dgm:cxn modelId="{AAED0B8C-A81F-724A-91E6-F568FE884DD2}" type="presParOf" srcId="{04B124FE-90DD-B44A-9C4F-77B0533BDA4A}" destId="{2D1DF4CB-7C3D-5C48-998A-A3738C0AEA0B}" srcOrd="26" destOrd="0" presId="urn:microsoft.com/office/officeart/2005/8/layout/list1"/>
    <dgm:cxn modelId="{C6964474-CE19-5A4F-A6E8-4FF327A34035}" type="presParOf" srcId="{04B124FE-90DD-B44A-9C4F-77B0533BDA4A}" destId="{A240E9D6-63E8-EE49-9122-433278309D31}" srcOrd="27" destOrd="0" presId="urn:microsoft.com/office/officeart/2005/8/layout/list1"/>
    <dgm:cxn modelId="{95C2ED95-5817-A448-B973-D5C5A65A8BDB}" type="presParOf" srcId="{04B124FE-90DD-B44A-9C4F-77B0533BDA4A}" destId="{94EB7308-247F-204A-BB56-E92E36452326}" srcOrd="28" destOrd="0" presId="urn:microsoft.com/office/officeart/2005/8/layout/list1"/>
    <dgm:cxn modelId="{2EAE44D4-DCDD-E848-989D-842518FDD666}" type="presParOf" srcId="{94EB7308-247F-204A-BB56-E92E36452326}" destId="{EF7FD5A1-F7D3-8044-AC57-9DB1B048EE30}" srcOrd="0" destOrd="0" presId="urn:microsoft.com/office/officeart/2005/8/layout/list1"/>
    <dgm:cxn modelId="{2DCAF466-683A-5847-9D89-4A5B19E42A36}" type="presParOf" srcId="{94EB7308-247F-204A-BB56-E92E36452326}" destId="{0BE2C083-A3EE-164E-9475-6B373D1E9443}" srcOrd="1" destOrd="0" presId="urn:microsoft.com/office/officeart/2005/8/layout/list1"/>
    <dgm:cxn modelId="{FA2325A3-4471-274D-B8C7-090A4C8F685A}" type="presParOf" srcId="{04B124FE-90DD-B44A-9C4F-77B0533BDA4A}" destId="{F8772DD8-2CDF-054A-9BBF-C4C622C1A92E}" srcOrd="29" destOrd="0" presId="urn:microsoft.com/office/officeart/2005/8/layout/list1"/>
    <dgm:cxn modelId="{A3A6B2D4-4927-EF48-9901-C59A8DBD0B69}" type="presParOf" srcId="{04B124FE-90DD-B44A-9C4F-77B0533BDA4A}" destId="{A8583B81-5A01-ED43-BD1D-C98E6FFFE20E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A8C17F1-E5CD-F34F-A6ED-CFA9A44075D8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204D02E-D21B-8042-BC97-A5C6D07C0FED}">
      <dgm:prSet phldrT="[Texte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fr-FR" sz="1800" dirty="0" smtClean="0">
              <a:latin typeface="Comic Sans MS"/>
              <a:cs typeface="Comic Sans MS"/>
            </a:rPr>
            <a:t>Le plus important est d’installer et de développer </a:t>
          </a:r>
          <a:r>
            <a:rPr lang="fr-FR" sz="1800" dirty="0" smtClean="0">
              <a:solidFill>
                <a:srgbClr val="FFFF00"/>
              </a:solidFill>
              <a:latin typeface="Comic Sans MS"/>
              <a:cs typeface="Comic Sans MS"/>
            </a:rPr>
            <a:t>une activité régulière de consultations gynécologiques</a:t>
          </a:r>
          <a:endParaRPr lang="fr-FR" sz="1800" dirty="0">
            <a:solidFill>
              <a:srgbClr val="FFFF00"/>
            </a:solidFill>
            <a:latin typeface="Comic Sans MS"/>
            <a:cs typeface="Comic Sans MS"/>
          </a:endParaRPr>
        </a:p>
      </dgm:t>
    </dgm:pt>
    <dgm:pt modelId="{7CFB5252-7E89-0F47-A2AD-31E8E5535C58}" type="parTrans" cxnId="{8DF8AF27-5515-6D47-9C7E-7D27BAD837D1}">
      <dgm:prSet/>
      <dgm:spPr/>
      <dgm:t>
        <a:bodyPr/>
        <a:lstStyle/>
        <a:p>
          <a:endParaRPr lang="fr-FR"/>
        </a:p>
      </dgm:t>
    </dgm:pt>
    <dgm:pt modelId="{74E4D729-910A-8343-AC43-DEC6C3413E95}" type="sibTrans" cxnId="{8DF8AF27-5515-6D47-9C7E-7D27BAD837D1}">
      <dgm:prSet/>
      <dgm:spPr/>
      <dgm:t>
        <a:bodyPr/>
        <a:lstStyle/>
        <a:p>
          <a:endParaRPr lang="fr-FR"/>
        </a:p>
      </dgm:t>
    </dgm:pt>
    <dgm:pt modelId="{DC0E2AD5-9C73-7148-BB49-87926DEBAB69}">
      <dgm:prSet phldrT="[Texte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fr-FR" sz="1800" dirty="0" smtClean="0">
              <a:latin typeface="Comic Sans MS"/>
              <a:cs typeface="Comic Sans MS"/>
            </a:rPr>
            <a:t>Un changement </a:t>
          </a:r>
          <a:r>
            <a:rPr lang="fr-FR" sz="1800" dirty="0" smtClean="0">
              <a:solidFill>
                <a:srgbClr val="FF0000"/>
              </a:solidFill>
              <a:latin typeface="Comic Sans MS"/>
              <a:cs typeface="Comic Sans MS"/>
            </a:rPr>
            <a:t>progressif</a:t>
          </a:r>
          <a:r>
            <a:rPr lang="fr-FR" sz="1800" dirty="0" smtClean="0">
              <a:latin typeface="Comic Sans MS"/>
              <a:cs typeface="Comic Sans MS"/>
            </a:rPr>
            <a:t> des habitudes est possible</a:t>
          </a:r>
          <a:endParaRPr lang="fr-FR" sz="1800" dirty="0">
            <a:latin typeface="Comic Sans MS"/>
            <a:cs typeface="Comic Sans MS"/>
          </a:endParaRPr>
        </a:p>
      </dgm:t>
    </dgm:pt>
    <dgm:pt modelId="{58D53534-45B4-034C-BD66-5F9089CAFB75}" type="parTrans" cxnId="{A7608F3A-38D4-4C4A-A3AB-6F6A5C69D736}">
      <dgm:prSet/>
      <dgm:spPr/>
      <dgm:t>
        <a:bodyPr/>
        <a:lstStyle/>
        <a:p>
          <a:endParaRPr lang="fr-FR"/>
        </a:p>
      </dgm:t>
    </dgm:pt>
    <dgm:pt modelId="{37FDCA69-871F-A445-B7E9-EC9D625208EF}" type="sibTrans" cxnId="{A7608F3A-38D4-4C4A-A3AB-6F6A5C69D736}">
      <dgm:prSet/>
      <dgm:spPr/>
      <dgm:t>
        <a:bodyPr/>
        <a:lstStyle/>
        <a:p>
          <a:endParaRPr lang="fr-FR"/>
        </a:p>
      </dgm:t>
    </dgm:pt>
    <dgm:pt modelId="{F3861523-7207-334C-AFE2-C31502354656}">
      <dgm:prSet custT="1"/>
      <dgm:spPr>
        <a:solidFill>
          <a:srgbClr val="343C3E"/>
        </a:solidFill>
      </dgm:spPr>
      <dgm:t>
        <a:bodyPr/>
        <a:lstStyle/>
        <a:p>
          <a:r>
            <a:rPr lang="fr-FR" sz="1800" dirty="0" smtClean="0">
              <a:latin typeface="Comic Sans MS"/>
              <a:cs typeface="Comic Sans MS"/>
            </a:rPr>
            <a:t>Un changement </a:t>
          </a:r>
          <a:r>
            <a:rPr lang="fr-FR" sz="1800" dirty="0" smtClean="0">
              <a:solidFill>
                <a:srgbClr val="FF0000"/>
              </a:solidFill>
              <a:latin typeface="Comic Sans MS"/>
              <a:cs typeface="Comic Sans MS"/>
            </a:rPr>
            <a:t>radical</a:t>
          </a:r>
          <a:r>
            <a:rPr lang="fr-FR" sz="1800" dirty="0" smtClean="0">
              <a:latin typeface="Comic Sans MS"/>
              <a:cs typeface="Comic Sans MS"/>
            </a:rPr>
            <a:t> des habitudes en matière de nettoyage des locaux et de stérilisation serait possible </a:t>
          </a:r>
          <a:r>
            <a:rPr lang="fr-FR" sz="1800" dirty="0" smtClean="0">
              <a:solidFill>
                <a:srgbClr val="FF0000"/>
              </a:solidFill>
              <a:latin typeface="Comic Sans MS"/>
              <a:cs typeface="Comic Sans MS"/>
            </a:rPr>
            <a:t>avec un encadrement permanent, qui n’est pas envisageable</a:t>
          </a:r>
          <a:endParaRPr lang="fr-FR" sz="1800" dirty="0">
            <a:solidFill>
              <a:srgbClr val="FF0000"/>
            </a:solidFill>
            <a:latin typeface="Comic Sans MS"/>
            <a:cs typeface="Comic Sans MS"/>
          </a:endParaRPr>
        </a:p>
      </dgm:t>
    </dgm:pt>
    <dgm:pt modelId="{33BDCC82-4AB2-3D41-A2C9-BE80BAFE2329}" type="parTrans" cxnId="{5C198B48-07EB-704B-82FE-97DA322EEA5B}">
      <dgm:prSet/>
      <dgm:spPr/>
      <dgm:t>
        <a:bodyPr/>
        <a:lstStyle/>
        <a:p>
          <a:endParaRPr lang="fr-FR"/>
        </a:p>
      </dgm:t>
    </dgm:pt>
    <dgm:pt modelId="{9193D14D-BCCF-2445-9EA2-82C00F3ED191}" type="sibTrans" cxnId="{5C198B48-07EB-704B-82FE-97DA322EEA5B}">
      <dgm:prSet/>
      <dgm:spPr/>
      <dgm:t>
        <a:bodyPr/>
        <a:lstStyle/>
        <a:p>
          <a:endParaRPr lang="fr-FR"/>
        </a:p>
      </dgm:t>
    </dgm:pt>
    <dgm:pt modelId="{AEABB9DB-6138-A848-9E7D-785306D3FEF1}">
      <dgm:prSet custT="1"/>
      <dgm:spPr/>
      <dgm:t>
        <a:bodyPr/>
        <a:lstStyle/>
        <a:p>
          <a:r>
            <a:rPr lang="fr-FR" sz="2000" dirty="0" smtClean="0">
              <a:solidFill>
                <a:srgbClr val="FF0000"/>
              </a:solidFill>
              <a:latin typeface="Comic Sans MS"/>
              <a:cs typeface="Comic Sans MS"/>
            </a:rPr>
            <a:t>En partant de l’existant </a:t>
          </a:r>
          <a:endParaRPr lang="fr-FR" sz="2000" dirty="0">
            <a:solidFill>
              <a:srgbClr val="FF0000"/>
            </a:solidFill>
            <a:latin typeface="Comic Sans MS"/>
            <a:cs typeface="Comic Sans MS"/>
          </a:endParaRPr>
        </a:p>
      </dgm:t>
    </dgm:pt>
    <dgm:pt modelId="{E90C3219-2B37-CA4D-B1B4-3F3AE0E7877E}" type="parTrans" cxnId="{0392591D-4BE3-BE41-8E08-977C3A05EA7E}">
      <dgm:prSet/>
      <dgm:spPr/>
      <dgm:t>
        <a:bodyPr/>
        <a:lstStyle/>
        <a:p>
          <a:endParaRPr lang="fr-FR"/>
        </a:p>
      </dgm:t>
    </dgm:pt>
    <dgm:pt modelId="{FAE11E9F-85C0-4542-B0B7-6BE609EAEC2D}" type="sibTrans" cxnId="{0392591D-4BE3-BE41-8E08-977C3A05EA7E}">
      <dgm:prSet/>
      <dgm:spPr/>
      <dgm:t>
        <a:bodyPr/>
        <a:lstStyle/>
        <a:p>
          <a:endParaRPr lang="fr-FR"/>
        </a:p>
      </dgm:t>
    </dgm:pt>
    <dgm:pt modelId="{F9C19E23-26F9-934C-B154-271EE030AD56}">
      <dgm:prSet custT="1"/>
      <dgm:spPr/>
      <dgm:t>
        <a:bodyPr/>
        <a:lstStyle/>
        <a:p>
          <a:r>
            <a:rPr lang="fr-FR" sz="1800" dirty="0" smtClean="0">
              <a:latin typeface="Comic Sans MS"/>
              <a:cs typeface="Comic Sans MS"/>
            </a:rPr>
            <a:t>En accompagnants les soignants lors des prochaines missions </a:t>
          </a:r>
          <a:r>
            <a:rPr lang="fr-FR" sz="900" dirty="0" smtClean="0"/>
            <a:t>.</a:t>
          </a:r>
          <a:endParaRPr lang="fr-FR" sz="900" dirty="0"/>
        </a:p>
      </dgm:t>
    </dgm:pt>
    <dgm:pt modelId="{E9BF3B02-30F0-8C49-B5C2-58C2A5B349C5}" type="parTrans" cxnId="{60EF74EB-2135-D04A-AA3F-580DD2A67899}">
      <dgm:prSet/>
      <dgm:spPr/>
      <dgm:t>
        <a:bodyPr/>
        <a:lstStyle/>
        <a:p>
          <a:endParaRPr lang="fr-FR"/>
        </a:p>
      </dgm:t>
    </dgm:pt>
    <dgm:pt modelId="{3A9C27D9-443E-9143-92D5-F9D023C94300}" type="sibTrans" cxnId="{60EF74EB-2135-D04A-AA3F-580DD2A67899}">
      <dgm:prSet/>
      <dgm:spPr/>
      <dgm:t>
        <a:bodyPr/>
        <a:lstStyle/>
        <a:p>
          <a:endParaRPr lang="fr-FR"/>
        </a:p>
      </dgm:t>
    </dgm:pt>
    <dgm:pt modelId="{FFBE2817-9C35-0341-B686-DD6E4F4AC750}" type="pres">
      <dgm:prSet presAssocID="{BA8C17F1-E5CD-F34F-A6ED-CFA9A44075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44E06C7-C48F-C445-A740-ACFA2F343C35}" type="pres">
      <dgm:prSet presAssocID="{F3861523-7207-334C-AFE2-C31502354656}" presName="parentLin" presStyleCnt="0"/>
      <dgm:spPr/>
    </dgm:pt>
    <dgm:pt modelId="{C5CB7944-621A-754F-BD3E-461D8744FD2B}" type="pres">
      <dgm:prSet presAssocID="{F3861523-7207-334C-AFE2-C31502354656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7AF13520-51C8-F94A-A3FE-27A52C974199}" type="pres">
      <dgm:prSet presAssocID="{F3861523-7207-334C-AFE2-C31502354656}" presName="parentText" presStyleLbl="node1" presStyleIdx="0" presStyleCnt="3" custScaleX="108952" custScaleY="14201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B8044AC-48ED-1B47-B78A-4A3C1749769E}" type="pres">
      <dgm:prSet presAssocID="{F3861523-7207-334C-AFE2-C31502354656}" presName="negativeSpace" presStyleCnt="0"/>
      <dgm:spPr/>
    </dgm:pt>
    <dgm:pt modelId="{D333CB97-61A2-5C47-81CA-06FBB1A41FE6}" type="pres">
      <dgm:prSet presAssocID="{F3861523-7207-334C-AFE2-C31502354656}" presName="childText" presStyleLbl="conFgAcc1" presStyleIdx="0" presStyleCnt="3">
        <dgm:presLayoutVars>
          <dgm:bulletEnabled val="1"/>
        </dgm:presLayoutVars>
      </dgm:prSet>
      <dgm:spPr/>
    </dgm:pt>
    <dgm:pt modelId="{B5C6BB18-0A09-A040-8525-D7CBFFD9E849}" type="pres">
      <dgm:prSet presAssocID="{9193D14D-BCCF-2445-9EA2-82C00F3ED191}" presName="spaceBetweenRectangles" presStyleCnt="0"/>
      <dgm:spPr/>
    </dgm:pt>
    <dgm:pt modelId="{E6073E4D-8C9F-1140-8980-55408C20B994}" type="pres">
      <dgm:prSet presAssocID="{8204D02E-D21B-8042-BC97-A5C6D07C0FED}" presName="parentLin" presStyleCnt="0"/>
      <dgm:spPr/>
    </dgm:pt>
    <dgm:pt modelId="{2E1BB9C0-A0D3-F548-A589-C8494AC0F990}" type="pres">
      <dgm:prSet presAssocID="{8204D02E-D21B-8042-BC97-A5C6D07C0FED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23070C4B-38CB-E249-A7D7-0B910C7348ED}" type="pres">
      <dgm:prSet presAssocID="{8204D02E-D21B-8042-BC97-A5C6D07C0FED}" presName="parentText" presStyleLbl="node1" presStyleIdx="1" presStyleCnt="3" custScaleX="108952" custScaleY="14038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F3D7D68-968A-3E4E-A02C-6B0B1DF1FAB1}" type="pres">
      <dgm:prSet presAssocID="{8204D02E-D21B-8042-BC97-A5C6D07C0FED}" presName="negativeSpace" presStyleCnt="0"/>
      <dgm:spPr/>
    </dgm:pt>
    <dgm:pt modelId="{A0954960-E221-2B4D-8100-20F6C31017EB}" type="pres">
      <dgm:prSet presAssocID="{8204D02E-D21B-8042-BC97-A5C6D07C0FED}" presName="childText" presStyleLbl="conFgAcc1" presStyleIdx="1" presStyleCnt="3">
        <dgm:presLayoutVars>
          <dgm:bulletEnabled val="1"/>
        </dgm:presLayoutVars>
      </dgm:prSet>
      <dgm:spPr/>
    </dgm:pt>
    <dgm:pt modelId="{CE88524D-14CD-4E43-A1D6-CBC0F5C130EE}" type="pres">
      <dgm:prSet presAssocID="{74E4D729-910A-8343-AC43-DEC6C3413E95}" presName="spaceBetweenRectangles" presStyleCnt="0"/>
      <dgm:spPr/>
    </dgm:pt>
    <dgm:pt modelId="{BA0B5B24-81C3-1144-AF1D-AD73B190E43F}" type="pres">
      <dgm:prSet presAssocID="{DC0E2AD5-9C73-7148-BB49-87926DEBAB69}" presName="parentLin" presStyleCnt="0"/>
      <dgm:spPr/>
    </dgm:pt>
    <dgm:pt modelId="{861BEC08-2DF0-FA46-A005-46CF7906AF6D}" type="pres">
      <dgm:prSet presAssocID="{DC0E2AD5-9C73-7148-BB49-87926DEBAB69}" presName="parentLeftMargin" presStyleLbl="node1" presStyleIdx="1" presStyleCnt="3"/>
      <dgm:spPr/>
      <dgm:t>
        <a:bodyPr/>
        <a:lstStyle/>
        <a:p>
          <a:endParaRPr lang="fr-FR"/>
        </a:p>
      </dgm:t>
    </dgm:pt>
    <dgm:pt modelId="{40E18FA2-BD82-864D-9C92-FEA9D751F0E8}" type="pres">
      <dgm:prSet presAssocID="{DC0E2AD5-9C73-7148-BB49-87926DEBAB69}" presName="parentText" presStyleLbl="node1" presStyleIdx="2" presStyleCnt="3" custScaleX="109373" custScaleY="16187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B4873A5-BEFE-B642-AD05-4751535CB924}" type="pres">
      <dgm:prSet presAssocID="{DC0E2AD5-9C73-7148-BB49-87926DEBAB69}" presName="negativeSpace" presStyleCnt="0"/>
      <dgm:spPr/>
    </dgm:pt>
    <dgm:pt modelId="{A2138D20-A2C0-524A-A363-2051EEA456AF}" type="pres">
      <dgm:prSet presAssocID="{DC0E2AD5-9C73-7148-BB49-87926DEBAB6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76DC1BA-7584-8A48-A098-E2762BA0B2BD}" type="presOf" srcId="{DC0E2AD5-9C73-7148-BB49-87926DEBAB69}" destId="{861BEC08-2DF0-FA46-A005-46CF7906AF6D}" srcOrd="0" destOrd="0" presId="urn:microsoft.com/office/officeart/2005/8/layout/list1"/>
    <dgm:cxn modelId="{3B964E28-11FD-5046-8524-6D6F88AAAD76}" type="presOf" srcId="{F3861523-7207-334C-AFE2-C31502354656}" destId="{7AF13520-51C8-F94A-A3FE-27A52C974199}" srcOrd="1" destOrd="0" presId="urn:microsoft.com/office/officeart/2005/8/layout/list1"/>
    <dgm:cxn modelId="{0392591D-4BE3-BE41-8E08-977C3A05EA7E}" srcId="{DC0E2AD5-9C73-7148-BB49-87926DEBAB69}" destId="{AEABB9DB-6138-A848-9E7D-785306D3FEF1}" srcOrd="0" destOrd="0" parTransId="{E90C3219-2B37-CA4D-B1B4-3F3AE0E7877E}" sibTransId="{FAE11E9F-85C0-4542-B0B7-6BE609EAEC2D}"/>
    <dgm:cxn modelId="{133A56F5-EC5D-F64E-BBB0-C2AD0C5FA11E}" type="presOf" srcId="{8204D02E-D21B-8042-BC97-A5C6D07C0FED}" destId="{2E1BB9C0-A0D3-F548-A589-C8494AC0F990}" srcOrd="0" destOrd="0" presId="urn:microsoft.com/office/officeart/2005/8/layout/list1"/>
    <dgm:cxn modelId="{32429691-66DD-2F46-8771-0212276A1ECE}" type="presOf" srcId="{8204D02E-D21B-8042-BC97-A5C6D07C0FED}" destId="{23070C4B-38CB-E249-A7D7-0B910C7348ED}" srcOrd="1" destOrd="0" presId="urn:microsoft.com/office/officeart/2005/8/layout/list1"/>
    <dgm:cxn modelId="{9D3AF881-8F54-0B47-B3AD-04D615CDAAA3}" type="presOf" srcId="{F9C19E23-26F9-934C-B154-271EE030AD56}" destId="{A2138D20-A2C0-524A-A363-2051EEA456AF}" srcOrd="0" destOrd="1" presId="urn:microsoft.com/office/officeart/2005/8/layout/list1"/>
    <dgm:cxn modelId="{A7608F3A-38D4-4C4A-A3AB-6F6A5C69D736}" srcId="{BA8C17F1-E5CD-F34F-A6ED-CFA9A44075D8}" destId="{DC0E2AD5-9C73-7148-BB49-87926DEBAB69}" srcOrd="2" destOrd="0" parTransId="{58D53534-45B4-034C-BD66-5F9089CAFB75}" sibTransId="{37FDCA69-871F-A445-B7E9-EC9D625208EF}"/>
    <dgm:cxn modelId="{5C198B48-07EB-704B-82FE-97DA322EEA5B}" srcId="{BA8C17F1-E5CD-F34F-A6ED-CFA9A44075D8}" destId="{F3861523-7207-334C-AFE2-C31502354656}" srcOrd="0" destOrd="0" parTransId="{33BDCC82-4AB2-3D41-A2C9-BE80BAFE2329}" sibTransId="{9193D14D-BCCF-2445-9EA2-82C00F3ED191}"/>
    <dgm:cxn modelId="{60EF74EB-2135-D04A-AA3F-580DD2A67899}" srcId="{DC0E2AD5-9C73-7148-BB49-87926DEBAB69}" destId="{F9C19E23-26F9-934C-B154-271EE030AD56}" srcOrd="1" destOrd="0" parTransId="{E9BF3B02-30F0-8C49-B5C2-58C2A5B349C5}" sibTransId="{3A9C27D9-443E-9143-92D5-F9D023C94300}"/>
    <dgm:cxn modelId="{8DF8AF27-5515-6D47-9C7E-7D27BAD837D1}" srcId="{BA8C17F1-E5CD-F34F-A6ED-CFA9A44075D8}" destId="{8204D02E-D21B-8042-BC97-A5C6D07C0FED}" srcOrd="1" destOrd="0" parTransId="{7CFB5252-7E89-0F47-A2AD-31E8E5535C58}" sibTransId="{74E4D729-910A-8343-AC43-DEC6C3413E95}"/>
    <dgm:cxn modelId="{B5E225AE-3775-0949-AC3C-2902C56A8960}" type="presOf" srcId="{AEABB9DB-6138-A848-9E7D-785306D3FEF1}" destId="{A2138D20-A2C0-524A-A363-2051EEA456AF}" srcOrd="0" destOrd="0" presId="urn:microsoft.com/office/officeart/2005/8/layout/list1"/>
    <dgm:cxn modelId="{01E4DB11-5FD4-3C42-A111-192E1599D827}" type="presOf" srcId="{F3861523-7207-334C-AFE2-C31502354656}" destId="{C5CB7944-621A-754F-BD3E-461D8744FD2B}" srcOrd="0" destOrd="0" presId="urn:microsoft.com/office/officeart/2005/8/layout/list1"/>
    <dgm:cxn modelId="{F2CFDF01-AFC7-4C44-B58E-F8BC516819D5}" type="presOf" srcId="{BA8C17F1-E5CD-F34F-A6ED-CFA9A44075D8}" destId="{FFBE2817-9C35-0341-B686-DD6E4F4AC750}" srcOrd="0" destOrd="0" presId="urn:microsoft.com/office/officeart/2005/8/layout/list1"/>
    <dgm:cxn modelId="{1066F105-B8A4-3F43-92BB-BB249A155FF3}" type="presOf" srcId="{DC0E2AD5-9C73-7148-BB49-87926DEBAB69}" destId="{40E18FA2-BD82-864D-9C92-FEA9D751F0E8}" srcOrd="1" destOrd="0" presId="urn:microsoft.com/office/officeart/2005/8/layout/list1"/>
    <dgm:cxn modelId="{87C2D738-EAAA-F147-9F6D-6D389CCB7453}" type="presParOf" srcId="{FFBE2817-9C35-0341-B686-DD6E4F4AC750}" destId="{744E06C7-C48F-C445-A740-ACFA2F343C35}" srcOrd="0" destOrd="0" presId="urn:microsoft.com/office/officeart/2005/8/layout/list1"/>
    <dgm:cxn modelId="{D828DDD4-26EB-3F4A-B283-F38243BF2E27}" type="presParOf" srcId="{744E06C7-C48F-C445-A740-ACFA2F343C35}" destId="{C5CB7944-621A-754F-BD3E-461D8744FD2B}" srcOrd="0" destOrd="0" presId="urn:microsoft.com/office/officeart/2005/8/layout/list1"/>
    <dgm:cxn modelId="{774DFDF9-90EB-E84E-A437-059F1146BA71}" type="presParOf" srcId="{744E06C7-C48F-C445-A740-ACFA2F343C35}" destId="{7AF13520-51C8-F94A-A3FE-27A52C974199}" srcOrd="1" destOrd="0" presId="urn:microsoft.com/office/officeart/2005/8/layout/list1"/>
    <dgm:cxn modelId="{A700D02F-86D6-5F49-8E3B-E50BADC13483}" type="presParOf" srcId="{FFBE2817-9C35-0341-B686-DD6E4F4AC750}" destId="{8B8044AC-48ED-1B47-B78A-4A3C1749769E}" srcOrd="1" destOrd="0" presId="urn:microsoft.com/office/officeart/2005/8/layout/list1"/>
    <dgm:cxn modelId="{76F2AFFE-4583-AD4E-989D-4C8C5C01F2A7}" type="presParOf" srcId="{FFBE2817-9C35-0341-B686-DD6E4F4AC750}" destId="{D333CB97-61A2-5C47-81CA-06FBB1A41FE6}" srcOrd="2" destOrd="0" presId="urn:microsoft.com/office/officeart/2005/8/layout/list1"/>
    <dgm:cxn modelId="{49F87D30-AD7A-234B-B47C-ADF5004BFE43}" type="presParOf" srcId="{FFBE2817-9C35-0341-B686-DD6E4F4AC750}" destId="{B5C6BB18-0A09-A040-8525-D7CBFFD9E849}" srcOrd="3" destOrd="0" presId="urn:microsoft.com/office/officeart/2005/8/layout/list1"/>
    <dgm:cxn modelId="{94D0556E-F890-9D42-BD3E-94366976D664}" type="presParOf" srcId="{FFBE2817-9C35-0341-B686-DD6E4F4AC750}" destId="{E6073E4D-8C9F-1140-8980-55408C20B994}" srcOrd="4" destOrd="0" presId="urn:microsoft.com/office/officeart/2005/8/layout/list1"/>
    <dgm:cxn modelId="{26E8A699-5B75-AE49-8763-D3AAB346C029}" type="presParOf" srcId="{E6073E4D-8C9F-1140-8980-55408C20B994}" destId="{2E1BB9C0-A0D3-F548-A589-C8494AC0F990}" srcOrd="0" destOrd="0" presId="urn:microsoft.com/office/officeart/2005/8/layout/list1"/>
    <dgm:cxn modelId="{24A5FBE1-DD7E-6E4F-9AFF-7F48AD27CF29}" type="presParOf" srcId="{E6073E4D-8C9F-1140-8980-55408C20B994}" destId="{23070C4B-38CB-E249-A7D7-0B910C7348ED}" srcOrd="1" destOrd="0" presId="urn:microsoft.com/office/officeart/2005/8/layout/list1"/>
    <dgm:cxn modelId="{CC247B7F-A516-5748-9669-71D9777A5660}" type="presParOf" srcId="{FFBE2817-9C35-0341-B686-DD6E4F4AC750}" destId="{BF3D7D68-968A-3E4E-A02C-6B0B1DF1FAB1}" srcOrd="5" destOrd="0" presId="urn:microsoft.com/office/officeart/2005/8/layout/list1"/>
    <dgm:cxn modelId="{329866FB-B50D-514C-94A9-E8083062149A}" type="presParOf" srcId="{FFBE2817-9C35-0341-B686-DD6E4F4AC750}" destId="{A0954960-E221-2B4D-8100-20F6C31017EB}" srcOrd="6" destOrd="0" presId="urn:microsoft.com/office/officeart/2005/8/layout/list1"/>
    <dgm:cxn modelId="{28AB9C96-42C2-2844-8C1C-15DC66261484}" type="presParOf" srcId="{FFBE2817-9C35-0341-B686-DD6E4F4AC750}" destId="{CE88524D-14CD-4E43-A1D6-CBC0F5C130EE}" srcOrd="7" destOrd="0" presId="urn:microsoft.com/office/officeart/2005/8/layout/list1"/>
    <dgm:cxn modelId="{32A98D62-7DB2-C942-84F5-7C9D7C6D536C}" type="presParOf" srcId="{FFBE2817-9C35-0341-B686-DD6E4F4AC750}" destId="{BA0B5B24-81C3-1144-AF1D-AD73B190E43F}" srcOrd="8" destOrd="0" presId="urn:microsoft.com/office/officeart/2005/8/layout/list1"/>
    <dgm:cxn modelId="{BC27431A-A353-0649-B904-042ADF1CFCC6}" type="presParOf" srcId="{BA0B5B24-81C3-1144-AF1D-AD73B190E43F}" destId="{861BEC08-2DF0-FA46-A005-46CF7906AF6D}" srcOrd="0" destOrd="0" presId="urn:microsoft.com/office/officeart/2005/8/layout/list1"/>
    <dgm:cxn modelId="{5166EDB9-97F4-3C45-B26F-D79ABB31B730}" type="presParOf" srcId="{BA0B5B24-81C3-1144-AF1D-AD73B190E43F}" destId="{40E18FA2-BD82-864D-9C92-FEA9D751F0E8}" srcOrd="1" destOrd="0" presId="urn:microsoft.com/office/officeart/2005/8/layout/list1"/>
    <dgm:cxn modelId="{B4661018-3C38-1C4D-9AD9-0661E41DA9C9}" type="presParOf" srcId="{FFBE2817-9C35-0341-B686-DD6E4F4AC750}" destId="{1B4873A5-BEFE-B642-AD05-4751535CB924}" srcOrd="9" destOrd="0" presId="urn:microsoft.com/office/officeart/2005/8/layout/list1"/>
    <dgm:cxn modelId="{E37C18F2-C139-8344-AD5F-43B295267CF6}" type="presParOf" srcId="{FFBE2817-9C35-0341-B686-DD6E4F4AC750}" destId="{A2138D20-A2C0-524A-A363-2051EEA456A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128DC80-97F9-BD44-8F61-69527C9285BE}" type="doc">
      <dgm:prSet loTypeId="urn:microsoft.com/office/officeart/2005/8/layout/vList2" loCatId="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FAF90B5A-AAC1-4D4E-BF49-C37185E5CF08}">
      <dgm:prSet/>
      <dgm:spPr>
        <a:solidFill>
          <a:srgbClr val="343C3E"/>
        </a:solidFill>
      </dgm:spPr>
      <dgm:t>
        <a:bodyPr/>
        <a:lstStyle/>
        <a:p>
          <a:pPr rtl="0"/>
          <a:r>
            <a:rPr lang="fr-FR" dirty="0" smtClean="0"/>
            <a:t>est de </a:t>
          </a:r>
          <a:r>
            <a:rPr lang="fr-FR" dirty="0" smtClean="0">
              <a:solidFill>
                <a:srgbClr val="FF0000"/>
              </a:solidFill>
            </a:rPr>
            <a:t>contribuer à améliorer la santé des femmes </a:t>
          </a:r>
          <a:r>
            <a:rPr lang="fr-FR" dirty="0" smtClean="0"/>
            <a:t>d’une ville pauvre dans un pays pauvre, le Népal,</a:t>
          </a:r>
          <a:endParaRPr lang="fr-FR" dirty="0"/>
        </a:p>
      </dgm:t>
    </dgm:pt>
    <dgm:pt modelId="{47A48763-8E01-A247-BC55-BB1BE6C5EB06}" type="parTrans" cxnId="{B9755C0F-E973-904C-BE82-2361B581A137}">
      <dgm:prSet/>
      <dgm:spPr/>
      <dgm:t>
        <a:bodyPr/>
        <a:lstStyle/>
        <a:p>
          <a:endParaRPr lang="fr-FR"/>
        </a:p>
      </dgm:t>
    </dgm:pt>
    <dgm:pt modelId="{81FDB553-B36B-D041-A1EA-A07B25862A66}" type="sibTrans" cxnId="{B9755C0F-E973-904C-BE82-2361B581A137}">
      <dgm:prSet/>
      <dgm:spPr/>
      <dgm:t>
        <a:bodyPr/>
        <a:lstStyle/>
        <a:p>
          <a:endParaRPr lang="fr-FR"/>
        </a:p>
      </dgm:t>
    </dgm:pt>
    <dgm:pt modelId="{35CBDE91-02BF-8E40-AB35-A13CA17FAC52}">
      <dgm:prSet/>
      <dgm:spPr>
        <a:solidFill>
          <a:srgbClr val="343C3E"/>
        </a:solidFill>
      </dgm:spPr>
      <dgm:t>
        <a:bodyPr/>
        <a:lstStyle/>
        <a:p>
          <a:pPr rtl="0"/>
          <a:r>
            <a:rPr lang="fr-FR" dirty="0" smtClean="0"/>
            <a:t>en apportant un </a:t>
          </a:r>
          <a:r>
            <a:rPr lang="fr-FR" dirty="0" smtClean="0">
              <a:solidFill>
                <a:srgbClr val="FF0000"/>
              </a:solidFill>
            </a:rPr>
            <a:t>enseignement sur mesure</a:t>
          </a:r>
          <a:r>
            <a:rPr lang="fr-FR" dirty="0" smtClean="0"/>
            <a:t>,</a:t>
          </a:r>
          <a:endParaRPr lang="fr-FR" dirty="0"/>
        </a:p>
      </dgm:t>
    </dgm:pt>
    <dgm:pt modelId="{2B23477C-5C0E-D94C-A79D-E8B1FCDE8701}" type="parTrans" cxnId="{962C3414-B96A-C44D-A4E9-6EA52B688688}">
      <dgm:prSet/>
      <dgm:spPr/>
      <dgm:t>
        <a:bodyPr/>
        <a:lstStyle/>
        <a:p>
          <a:endParaRPr lang="fr-FR"/>
        </a:p>
      </dgm:t>
    </dgm:pt>
    <dgm:pt modelId="{E28F5A2C-FFD4-834B-A0A9-17050876DC54}" type="sibTrans" cxnId="{962C3414-B96A-C44D-A4E9-6EA52B688688}">
      <dgm:prSet/>
      <dgm:spPr/>
      <dgm:t>
        <a:bodyPr/>
        <a:lstStyle/>
        <a:p>
          <a:endParaRPr lang="fr-FR"/>
        </a:p>
      </dgm:t>
    </dgm:pt>
    <dgm:pt modelId="{DBB46AC4-4B8D-6F44-8EF8-1849650F2C70}">
      <dgm:prSet/>
      <dgm:spPr>
        <a:solidFill>
          <a:srgbClr val="343C3E"/>
        </a:solidFill>
      </dgm:spPr>
      <dgm:t>
        <a:bodyPr/>
        <a:lstStyle/>
        <a:p>
          <a:pPr rtl="0"/>
          <a:r>
            <a:rPr lang="fr-FR" dirty="0" smtClean="0"/>
            <a:t>en </a:t>
          </a:r>
          <a:r>
            <a:rPr lang="fr-FR" dirty="0" smtClean="0">
              <a:solidFill>
                <a:srgbClr val="FF0000"/>
              </a:solidFill>
            </a:rPr>
            <a:t>accompagnant les soignants locaux</a:t>
          </a:r>
          <a:r>
            <a:rPr lang="fr-FR" dirty="0" smtClean="0"/>
            <a:t>,</a:t>
          </a:r>
          <a:endParaRPr lang="fr-FR" dirty="0"/>
        </a:p>
      </dgm:t>
    </dgm:pt>
    <dgm:pt modelId="{8220DA29-5C7F-8743-ABB3-D8D8FEB1DF3D}" type="parTrans" cxnId="{D0B7A80F-E821-DF40-BA27-D2DCAD8C9BAC}">
      <dgm:prSet/>
      <dgm:spPr/>
      <dgm:t>
        <a:bodyPr/>
        <a:lstStyle/>
        <a:p>
          <a:endParaRPr lang="fr-FR"/>
        </a:p>
      </dgm:t>
    </dgm:pt>
    <dgm:pt modelId="{585CEBC4-2587-7142-8C24-90172ED1059C}" type="sibTrans" cxnId="{D0B7A80F-E821-DF40-BA27-D2DCAD8C9BAC}">
      <dgm:prSet/>
      <dgm:spPr/>
      <dgm:t>
        <a:bodyPr/>
        <a:lstStyle/>
        <a:p>
          <a:endParaRPr lang="fr-FR"/>
        </a:p>
      </dgm:t>
    </dgm:pt>
    <dgm:pt modelId="{D182A641-D293-3541-A420-9CF7A43075C3}">
      <dgm:prSet/>
      <dgm:spPr>
        <a:solidFill>
          <a:srgbClr val="343C3E"/>
        </a:solidFill>
      </dgm:spPr>
      <dgm:t>
        <a:bodyPr/>
        <a:lstStyle/>
        <a:p>
          <a:pPr rtl="0"/>
          <a:r>
            <a:rPr lang="fr-FR" dirty="0" smtClean="0"/>
            <a:t>en </a:t>
          </a:r>
          <a:r>
            <a:rPr lang="fr-FR" dirty="0" smtClean="0">
              <a:solidFill>
                <a:srgbClr val="FF0000"/>
              </a:solidFill>
            </a:rPr>
            <a:t>proposant des améliorations </a:t>
          </a:r>
          <a:r>
            <a:rPr lang="fr-FR" dirty="0" smtClean="0"/>
            <a:t>progressives,</a:t>
          </a:r>
          <a:endParaRPr lang="fr-FR" dirty="0"/>
        </a:p>
      </dgm:t>
    </dgm:pt>
    <dgm:pt modelId="{9742345B-5452-E74D-A436-697DC3122E3D}" type="parTrans" cxnId="{27634039-49A5-FF43-832C-0ECD1F404B6E}">
      <dgm:prSet/>
      <dgm:spPr/>
      <dgm:t>
        <a:bodyPr/>
        <a:lstStyle/>
        <a:p>
          <a:endParaRPr lang="fr-FR"/>
        </a:p>
      </dgm:t>
    </dgm:pt>
    <dgm:pt modelId="{082C3411-4E4D-1B42-95CB-68743B75D268}" type="sibTrans" cxnId="{27634039-49A5-FF43-832C-0ECD1F404B6E}">
      <dgm:prSet/>
      <dgm:spPr/>
      <dgm:t>
        <a:bodyPr/>
        <a:lstStyle/>
        <a:p>
          <a:endParaRPr lang="fr-FR"/>
        </a:p>
      </dgm:t>
    </dgm:pt>
    <dgm:pt modelId="{853F28E5-A225-3749-91E7-F0C454AE20E2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fr-FR" dirty="0" smtClean="0"/>
            <a:t>et en </a:t>
          </a:r>
          <a:r>
            <a:rPr lang="fr-FR" dirty="0" smtClean="0">
              <a:solidFill>
                <a:srgbClr val="FF0000"/>
              </a:solidFill>
            </a:rPr>
            <a:t>dialoguant sans imposer.</a:t>
          </a:r>
          <a:endParaRPr lang="fr-FR" dirty="0">
            <a:solidFill>
              <a:srgbClr val="FF0000"/>
            </a:solidFill>
          </a:endParaRPr>
        </a:p>
      </dgm:t>
    </dgm:pt>
    <dgm:pt modelId="{7D0E9C77-1202-1C40-92D2-24DE1B5688D3}" type="parTrans" cxnId="{DE0F3F8D-C76C-F04B-925F-386416F61DF8}">
      <dgm:prSet/>
      <dgm:spPr/>
      <dgm:t>
        <a:bodyPr/>
        <a:lstStyle/>
        <a:p>
          <a:endParaRPr lang="fr-FR"/>
        </a:p>
      </dgm:t>
    </dgm:pt>
    <dgm:pt modelId="{4606A9F1-F9BA-BC4C-9016-AF1908CE7B90}" type="sibTrans" cxnId="{DE0F3F8D-C76C-F04B-925F-386416F61DF8}">
      <dgm:prSet/>
      <dgm:spPr/>
      <dgm:t>
        <a:bodyPr/>
        <a:lstStyle/>
        <a:p>
          <a:endParaRPr lang="fr-FR"/>
        </a:p>
      </dgm:t>
    </dgm:pt>
    <dgm:pt modelId="{41904D4F-4771-3049-8599-534F802D416A}" type="pres">
      <dgm:prSet presAssocID="{E128DC80-97F9-BD44-8F61-69527C9285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54BEDE0-219A-4749-99C9-D2BCDA03355C}" type="pres">
      <dgm:prSet presAssocID="{FAF90B5A-AAC1-4D4E-BF49-C37185E5CF0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A15E5D-9E2B-344F-A707-E823F27B4BE7}" type="pres">
      <dgm:prSet presAssocID="{81FDB553-B36B-D041-A1EA-A07B25862A66}" presName="spacer" presStyleCnt="0"/>
      <dgm:spPr/>
    </dgm:pt>
    <dgm:pt modelId="{FBC9CAC9-09F1-FE45-8EED-38B3EF38B51C}" type="pres">
      <dgm:prSet presAssocID="{35CBDE91-02BF-8E40-AB35-A13CA17FAC5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D4B76C5-5A18-C64C-86AE-6414B5BF2C5D}" type="pres">
      <dgm:prSet presAssocID="{E28F5A2C-FFD4-834B-A0A9-17050876DC54}" presName="spacer" presStyleCnt="0"/>
      <dgm:spPr/>
    </dgm:pt>
    <dgm:pt modelId="{387017A8-3296-434B-89B1-2D1EC914671E}" type="pres">
      <dgm:prSet presAssocID="{DBB46AC4-4B8D-6F44-8EF8-1849650F2C7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EC4C59-645F-1241-8A8B-5626F3815848}" type="pres">
      <dgm:prSet presAssocID="{585CEBC4-2587-7142-8C24-90172ED1059C}" presName="spacer" presStyleCnt="0"/>
      <dgm:spPr/>
    </dgm:pt>
    <dgm:pt modelId="{9EA9DD1E-89C6-8143-92E0-15B8F2167DAA}" type="pres">
      <dgm:prSet presAssocID="{D182A641-D293-3541-A420-9CF7A43075C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59C409-61A7-8B47-8B07-AE9B1213E93B}" type="pres">
      <dgm:prSet presAssocID="{082C3411-4E4D-1B42-95CB-68743B75D268}" presName="spacer" presStyleCnt="0"/>
      <dgm:spPr/>
    </dgm:pt>
    <dgm:pt modelId="{5DDFF7C9-9691-2D4F-8FD8-19D86F599170}" type="pres">
      <dgm:prSet presAssocID="{853F28E5-A225-3749-91E7-F0C454AE20E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62C3414-B96A-C44D-A4E9-6EA52B688688}" srcId="{E128DC80-97F9-BD44-8F61-69527C9285BE}" destId="{35CBDE91-02BF-8E40-AB35-A13CA17FAC52}" srcOrd="1" destOrd="0" parTransId="{2B23477C-5C0E-D94C-A79D-E8B1FCDE8701}" sibTransId="{E28F5A2C-FFD4-834B-A0A9-17050876DC54}"/>
    <dgm:cxn modelId="{1265F978-3CB3-B145-ABF5-276EB5B2DE5A}" type="presOf" srcId="{FAF90B5A-AAC1-4D4E-BF49-C37185E5CF08}" destId="{354BEDE0-219A-4749-99C9-D2BCDA03355C}" srcOrd="0" destOrd="0" presId="urn:microsoft.com/office/officeart/2005/8/layout/vList2"/>
    <dgm:cxn modelId="{27634039-49A5-FF43-832C-0ECD1F404B6E}" srcId="{E128DC80-97F9-BD44-8F61-69527C9285BE}" destId="{D182A641-D293-3541-A420-9CF7A43075C3}" srcOrd="3" destOrd="0" parTransId="{9742345B-5452-E74D-A436-697DC3122E3D}" sibTransId="{082C3411-4E4D-1B42-95CB-68743B75D268}"/>
    <dgm:cxn modelId="{A3E9D0A1-A469-6943-AF40-2BFD560D73E4}" type="presOf" srcId="{D182A641-D293-3541-A420-9CF7A43075C3}" destId="{9EA9DD1E-89C6-8143-92E0-15B8F2167DAA}" srcOrd="0" destOrd="0" presId="urn:microsoft.com/office/officeart/2005/8/layout/vList2"/>
    <dgm:cxn modelId="{DE0F3F8D-C76C-F04B-925F-386416F61DF8}" srcId="{E128DC80-97F9-BD44-8F61-69527C9285BE}" destId="{853F28E5-A225-3749-91E7-F0C454AE20E2}" srcOrd="4" destOrd="0" parTransId="{7D0E9C77-1202-1C40-92D2-24DE1B5688D3}" sibTransId="{4606A9F1-F9BA-BC4C-9016-AF1908CE7B90}"/>
    <dgm:cxn modelId="{B9755C0F-E973-904C-BE82-2361B581A137}" srcId="{E128DC80-97F9-BD44-8F61-69527C9285BE}" destId="{FAF90B5A-AAC1-4D4E-BF49-C37185E5CF08}" srcOrd="0" destOrd="0" parTransId="{47A48763-8E01-A247-BC55-BB1BE6C5EB06}" sibTransId="{81FDB553-B36B-D041-A1EA-A07B25862A66}"/>
    <dgm:cxn modelId="{5A90CAE5-2962-4C4C-A856-803368C19270}" type="presOf" srcId="{853F28E5-A225-3749-91E7-F0C454AE20E2}" destId="{5DDFF7C9-9691-2D4F-8FD8-19D86F599170}" srcOrd="0" destOrd="0" presId="urn:microsoft.com/office/officeart/2005/8/layout/vList2"/>
    <dgm:cxn modelId="{60E23909-95DB-F647-B98D-A10707B55853}" type="presOf" srcId="{E128DC80-97F9-BD44-8F61-69527C9285BE}" destId="{41904D4F-4771-3049-8599-534F802D416A}" srcOrd="0" destOrd="0" presId="urn:microsoft.com/office/officeart/2005/8/layout/vList2"/>
    <dgm:cxn modelId="{8ED386F8-2A48-A846-BD6E-E84DAE84DFFE}" type="presOf" srcId="{35CBDE91-02BF-8E40-AB35-A13CA17FAC52}" destId="{FBC9CAC9-09F1-FE45-8EED-38B3EF38B51C}" srcOrd="0" destOrd="0" presId="urn:microsoft.com/office/officeart/2005/8/layout/vList2"/>
    <dgm:cxn modelId="{1D436C29-733A-3542-8866-91D9283DAB30}" type="presOf" srcId="{DBB46AC4-4B8D-6F44-8EF8-1849650F2C70}" destId="{387017A8-3296-434B-89B1-2D1EC914671E}" srcOrd="0" destOrd="0" presId="urn:microsoft.com/office/officeart/2005/8/layout/vList2"/>
    <dgm:cxn modelId="{D0B7A80F-E821-DF40-BA27-D2DCAD8C9BAC}" srcId="{E128DC80-97F9-BD44-8F61-69527C9285BE}" destId="{DBB46AC4-4B8D-6F44-8EF8-1849650F2C70}" srcOrd="2" destOrd="0" parTransId="{8220DA29-5C7F-8743-ABB3-D8D8FEB1DF3D}" sibTransId="{585CEBC4-2587-7142-8C24-90172ED1059C}"/>
    <dgm:cxn modelId="{57234E9A-25F7-8344-B4C3-694B9B3150D5}" type="presParOf" srcId="{41904D4F-4771-3049-8599-534F802D416A}" destId="{354BEDE0-219A-4749-99C9-D2BCDA03355C}" srcOrd="0" destOrd="0" presId="urn:microsoft.com/office/officeart/2005/8/layout/vList2"/>
    <dgm:cxn modelId="{E726A4B0-69C2-EA46-8E0F-851A39FB6D4C}" type="presParOf" srcId="{41904D4F-4771-3049-8599-534F802D416A}" destId="{34A15E5D-9E2B-344F-A707-E823F27B4BE7}" srcOrd="1" destOrd="0" presId="urn:microsoft.com/office/officeart/2005/8/layout/vList2"/>
    <dgm:cxn modelId="{49FA428F-4B34-0745-B8B7-58D004832675}" type="presParOf" srcId="{41904D4F-4771-3049-8599-534F802D416A}" destId="{FBC9CAC9-09F1-FE45-8EED-38B3EF38B51C}" srcOrd="2" destOrd="0" presId="urn:microsoft.com/office/officeart/2005/8/layout/vList2"/>
    <dgm:cxn modelId="{25A8B6C3-28F7-3D42-9174-9A24855FFF48}" type="presParOf" srcId="{41904D4F-4771-3049-8599-534F802D416A}" destId="{7D4B76C5-5A18-C64C-86AE-6414B5BF2C5D}" srcOrd="3" destOrd="0" presId="urn:microsoft.com/office/officeart/2005/8/layout/vList2"/>
    <dgm:cxn modelId="{201349D7-0701-894A-87C0-94C608337F61}" type="presParOf" srcId="{41904D4F-4771-3049-8599-534F802D416A}" destId="{387017A8-3296-434B-89B1-2D1EC914671E}" srcOrd="4" destOrd="0" presId="urn:microsoft.com/office/officeart/2005/8/layout/vList2"/>
    <dgm:cxn modelId="{806CF289-5F74-4E47-A7BA-E643A188A832}" type="presParOf" srcId="{41904D4F-4771-3049-8599-534F802D416A}" destId="{BBEC4C59-645F-1241-8A8B-5626F3815848}" srcOrd="5" destOrd="0" presId="urn:microsoft.com/office/officeart/2005/8/layout/vList2"/>
    <dgm:cxn modelId="{1C7968FC-A60D-924B-891F-39F5CBA102CF}" type="presParOf" srcId="{41904D4F-4771-3049-8599-534F802D416A}" destId="{9EA9DD1E-89C6-8143-92E0-15B8F2167DAA}" srcOrd="6" destOrd="0" presId="urn:microsoft.com/office/officeart/2005/8/layout/vList2"/>
    <dgm:cxn modelId="{87C62750-27C7-3B45-A17C-8E86D52BCD1B}" type="presParOf" srcId="{41904D4F-4771-3049-8599-534F802D416A}" destId="{E859C409-61A7-8B47-8B07-AE9B1213E93B}" srcOrd="7" destOrd="0" presId="urn:microsoft.com/office/officeart/2005/8/layout/vList2"/>
    <dgm:cxn modelId="{7FEC78F7-47CE-5146-9B95-64437CF97A6E}" type="presParOf" srcId="{41904D4F-4771-3049-8599-534F802D416A}" destId="{5DDFF7C9-9691-2D4F-8FD8-19D86F59917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D5DF4E-2091-204F-9189-1049576FE8B7}" type="doc">
      <dgm:prSet loTypeId="urn:microsoft.com/office/officeart/2005/8/layout/list1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0E36DF80-70ED-2745-88F1-4FC66A4D9690}">
      <dgm:prSet custT="1"/>
      <dgm:spPr/>
      <dgm:t>
        <a:bodyPr/>
        <a:lstStyle/>
        <a:p>
          <a:pPr rtl="0"/>
          <a:r>
            <a:rPr lang="fr-FR" sz="2400" b="0" i="0" dirty="0" smtClean="0">
              <a:latin typeface="Comic Sans MS"/>
              <a:cs typeface="Comic Sans MS"/>
            </a:rPr>
            <a:t>Les examens gynécologiques  sont effectués  par :</a:t>
          </a:r>
          <a:endParaRPr lang="fr-FR" sz="2400" b="0" i="0" dirty="0">
            <a:latin typeface="Comic Sans MS"/>
            <a:cs typeface="Comic Sans MS"/>
          </a:endParaRPr>
        </a:p>
      </dgm:t>
    </dgm:pt>
    <dgm:pt modelId="{6B28D09C-11EF-B046-8BCC-0705022A3E85}" type="parTrans" cxnId="{AECCB642-A58F-E649-83AA-0C94ADD13AA3}">
      <dgm:prSet/>
      <dgm:spPr/>
      <dgm:t>
        <a:bodyPr/>
        <a:lstStyle/>
        <a:p>
          <a:endParaRPr lang="fr-FR"/>
        </a:p>
      </dgm:t>
    </dgm:pt>
    <dgm:pt modelId="{4A149D0B-3D64-9640-A196-14B24C43CAE6}" type="sibTrans" cxnId="{AECCB642-A58F-E649-83AA-0C94ADD13AA3}">
      <dgm:prSet/>
      <dgm:spPr/>
      <dgm:t>
        <a:bodyPr/>
        <a:lstStyle/>
        <a:p>
          <a:endParaRPr lang="fr-FR"/>
        </a:p>
      </dgm:t>
    </dgm:pt>
    <dgm:pt modelId="{83B5A97A-217B-A546-BCAD-14E906E9D222}">
      <dgm:prSet custT="1"/>
      <dgm:spPr/>
      <dgm:t>
        <a:bodyPr/>
        <a:lstStyle/>
        <a:p>
          <a:pPr rtl="0"/>
          <a:r>
            <a:rPr lang="fr-FR" sz="2400" b="0" i="0" dirty="0" smtClean="0">
              <a:latin typeface="Comic Sans MS"/>
              <a:cs typeface="Comic Sans MS"/>
            </a:rPr>
            <a:t>soit une des 3 Sages-Femmes : </a:t>
          </a:r>
          <a:r>
            <a:rPr lang="fr-FR" sz="2400" b="0" i="0" dirty="0" err="1" smtClean="0">
              <a:latin typeface="Comic Sans MS"/>
              <a:cs typeface="Comic Sans MS"/>
            </a:rPr>
            <a:t>Diwanara</a:t>
          </a:r>
          <a:r>
            <a:rPr lang="fr-FR" sz="2400" b="0" i="0" dirty="0" smtClean="0">
              <a:latin typeface="Comic Sans MS"/>
              <a:cs typeface="Comic Sans MS"/>
            </a:rPr>
            <a:t>, </a:t>
          </a:r>
          <a:r>
            <a:rPr lang="fr-FR" sz="2400" b="0" i="0" dirty="0" err="1" smtClean="0">
              <a:latin typeface="Comic Sans MS"/>
              <a:cs typeface="Comic Sans MS"/>
            </a:rPr>
            <a:t>Hema</a:t>
          </a:r>
          <a:r>
            <a:rPr lang="fr-FR" sz="2400" b="0" i="0" dirty="0" smtClean="0">
              <a:latin typeface="Comic Sans MS"/>
              <a:cs typeface="Comic Sans MS"/>
            </a:rPr>
            <a:t>, </a:t>
          </a:r>
          <a:r>
            <a:rPr lang="fr-FR" sz="2400" b="0" i="0" dirty="0" err="1" smtClean="0">
              <a:latin typeface="Comic Sans MS"/>
              <a:cs typeface="Comic Sans MS"/>
            </a:rPr>
            <a:t>Minayodo</a:t>
          </a:r>
          <a:r>
            <a:rPr lang="fr-FR" sz="2400" b="0" i="0" dirty="0" smtClean="0">
              <a:latin typeface="Comic Sans MS"/>
              <a:cs typeface="Comic Sans MS"/>
            </a:rPr>
            <a:t>  </a:t>
          </a:r>
          <a:r>
            <a:rPr lang="fr-FR" sz="1600" b="0" i="0" dirty="0" smtClean="0">
              <a:latin typeface="Comic Sans MS"/>
              <a:cs typeface="Comic Sans MS"/>
            </a:rPr>
            <a:t>(qui s’occupent par ailleurs des examens </a:t>
          </a:r>
          <a:r>
            <a:rPr lang="fr-FR" sz="1600" b="0" i="0" dirty="0" err="1" smtClean="0">
              <a:latin typeface="Comic Sans MS"/>
              <a:cs typeface="Comic Sans MS"/>
            </a:rPr>
            <a:t>pré-nataux</a:t>
          </a:r>
          <a:r>
            <a:rPr lang="fr-FR" sz="1600" b="0" i="0" dirty="0" smtClean="0">
              <a:latin typeface="Comic Sans MS"/>
              <a:cs typeface="Comic Sans MS"/>
            </a:rPr>
            <a:t> )        </a:t>
          </a:r>
          <a:endParaRPr lang="fr-FR" sz="1600" b="0" i="0" dirty="0">
            <a:latin typeface="Comic Sans MS"/>
            <a:cs typeface="Comic Sans MS"/>
          </a:endParaRPr>
        </a:p>
      </dgm:t>
    </dgm:pt>
    <dgm:pt modelId="{A5BE2D1A-B720-F843-84FA-0251F2C66138}" type="parTrans" cxnId="{AC114C14-99D4-1D4B-90E9-52189F17347F}">
      <dgm:prSet/>
      <dgm:spPr/>
      <dgm:t>
        <a:bodyPr/>
        <a:lstStyle/>
        <a:p>
          <a:endParaRPr lang="fr-FR"/>
        </a:p>
      </dgm:t>
    </dgm:pt>
    <dgm:pt modelId="{3DD5F28F-B218-8F4C-978B-C83FE37792C8}" type="sibTrans" cxnId="{AC114C14-99D4-1D4B-90E9-52189F17347F}">
      <dgm:prSet/>
      <dgm:spPr/>
      <dgm:t>
        <a:bodyPr/>
        <a:lstStyle/>
        <a:p>
          <a:endParaRPr lang="fr-FR"/>
        </a:p>
      </dgm:t>
    </dgm:pt>
    <dgm:pt modelId="{3C30A1E9-D10E-BD45-BE27-E5F5ABBBA20B}">
      <dgm:prSet custT="1"/>
      <dgm:spPr/>
      <dgm:t>
        <a:bodyPr/>
        <a:lstStyle/>
        <a:p>
          <a:pPr rtl="0"/>
          <a:r>
            <a:rPr lang="fr-FR" sz="2400" b="0" i="0" dirty="0" smtClean="0">
              <a:latin typeface="Comic Sans MS"/>
              <a:cs typeface="Comic Sans MS"/>
            </a:rPr>
            <a:t>soit  par l’infirmière, </a:t>
          </a:r>
          <a:r>
            <a:rPr lang="fr-FR" sz="2400" b="0" i="0" dirty="0" err="1" smtClean="0">
              <a:latin typeface="Comic Sans MS"/>
              <a:cs typeface="Comic Sans MS"/>
            </a:rPr>
            <a:t>Sarita</a:t>
          </a:r>
          <a:r>
            <a:rPr lang="fr-FR" sz="2400" b="0" i="0" dirty="0" smtClean="0">
              <a:latin typeface="Comic Sans MS"/>
              <a:cs typeface="Comic Sans MS"/>
            </a:rPr>
            <a:t> , chargée de la contraception</a:t>
          </a:r>
          <a:endParaRPr lang="fr-FR" sz="2400" b="0" i="0" dirty="0">
            <a:latin typeface="Comic Sans MS"/>
            <a:cs typeface="Comic Sans MS"/>
          </a:endParaRPr>
        </a:p>
      </dgm:t>
    </dgm:pt>
    <dgm:pt modelId="{17F9023D-3183-584C-8E57-A1212F191920}" type="parTrans" cxnId="{56D44260-F4F6-5E45-B44C-E492256A4435}">
      <dgm:prSet/>
      <dgm:spPr/>
      <dgm:t>
        <a:bodyPr/>
        <a:lstStyle/>
        <a:p>
          <a:endParaRPr lang="fr-FR"/>
        </a:p>
      </dgm:t>
    </dgm:pt>
    <dgm:pt modelId="{966D013A-F442-474F-A1D4-D2D60A71839F}" type="sibTrans" cxnId="{56D44260-F4F6-5E45-B44C-E492256A4435}">
      <dgm:prSet/>
      <dgm:spPr/>
      <dgm:t>
        <a:bodyPr/>
        <a:lstStyle/>
        <a:p>
          <a:endParaRPr lang="fr-FR"/>
        </a:p>
      </dgm:t>
    </dgm:pt>
    <dgm:pt modelId="{884C8091-20D6-B541-B592-4F60BE9B5EB2}">
      <dgm:prSet custT="1"/>
      <dgm:spPr/>
      <dgm:t>
        <a:bodyPr/>
        <a:lstStyle/>
        <a:p>
          <a:pPr rtl="0"/>
          <a:r>
            <a:rPr lang="fr-FR" sz="2400" b="0" i="0" dirty="0" smtClean="0">
              <a:latin typeface="Comic Sans MS"/>
              <a:cs typeface="Comic Sans MS"/>
            </a:rPr>
            <a:t>Sur 2 salles, </a:t>
          </a:r>
        </a:p>
        <a:p>
          <a:pPr rtl="0"/>
          <a:r>
            <a:rPr lang="fr-FR" sz="2400" b="0" i="0" dirty="0" smtClean="0">
              <a:latin typeface="Comic Sans MS"/>
              <a:cs typeface="Comic Sans MS"/>
            </a:rPr>
            <a:t>En présence de Bernard Weyl ou Pauline </a:t>
          </a:r>
          <a:r>
            <a:rPr lang="fr-FR" sz="2400" b="0" i="0" dirty="0" err="1" smtClean="0">
              <a:latin typeface="Comic Sans MS"/>
              <a:cs typeface="Comic Sans MS"/>
            </a:rPr>
            <a:t>Joliot</a:t>
          </a:r>
          <a:endParaRPr lang="fr-FR" sz="2400" b="0" i="0" dirty="0">
            <a:latin typeface="Comic Sans MS"/>
            <a:cs typeface="Comic Sans MS"/>
          </a:endParaRPr>
        </a:p>
      </dgm:t>
    </dgm:pt>
    <dgm:pt modelId="{FDA114DB-79AB-1A47-A63E-5FD06F50D232}" type="parTrans" cxnId="{A32440FF-40A6-DA40-80C6-A9505CCC904D}">
      <dgm:prSet/>
      <dgm:spPr/>
      <dgm:t>
        <a:bodyPr/>
        <a:lstStyle/>
        <a:p>
          <a:endParaRPr lang="fr-FR"/>
        </a:p>
      </dgm:t>
    </dgm:pt>
    <dgm:pt modelId="{6994E76D-75C6-2647-A060-8C0B3EA39B3C}" type="sibTrans" cxnId="{A32440FF-40A6-DA40-80C6-A9505CCC904D}">
      <dgm:prSet/>
      <dgm:spPr/>
      <dgm:t>
        <a:bodyPr/>
        <a:lstStyle/>
        <a:p>
          <a:endParaRPr lang="fr-FR"/>
        </a:p>
      </dgm:t>
    </dgm:pt>
    <dgm:pt modelId="{3C14FF53-2EBF-FB45-A39F-E7958FBFC46A}" type="pres">
      <dgm:prSet presAssocID="{9BD5DF4E-2091-204F-9189-1049576FE8B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7DB52F1-72CD-F449-9683-8BAB61BE42CB}" type="pres">
      <dgm:prSet presAssocID="{0E36DF80-70ED-2745-88F1-4FC66A4D9690}" presName="parentLin" presStyleCnt="0"/>
      <dgm:spPr/>
      <dgm:t>
        <a:bodyPr/>
        <a:lstStyle/>
        <a:p>
          <a:endParaRPr lang="fr-FR"/>
        </a:p>
      </dgm:t>
    </dgm:pt>
    <dgm:pt modelId="{E45BD561-9F63-124D-964A-E4C3FF8B3161}" type="pres">
      <dgm:prSet presAssocID="{0E36DF80-70ED-2745-88F1-4FC66A4D9690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AE6A07A8-552B-7E41-B416-6133DC425A7D}" type="pres">
      <dgm:prSet presAssocID="{0E36DF80-70ED-2745-88F1-4FC66A4D969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4B37A1-B428-BF4A-BAF6-E33339EA7A28}" type="pres">
      <dgm:prSet presAssocID="{0E36DF80-70ED-2745-88F1-4FC66A4D9690}" presName="negativeSpace" presStyleCnt="0"/>
      <dgm:spPr/>
      <dgm:t>
        <a:bodyPr/>
        <a:lstStyle/>
        <a:p>
          <a:endParaRPr lang="fr-FR"/>
        </a:p>
      </dgm:t>
    </dgm:pt>
    <dgm:pt modelId="{ACCDF4D7-E778-D845-8358-A323262A5F06}" type="pres">
      <dgm:prSet presAssocID="{0E36DF80-70ED-2745-88F1-4FC66A4D9690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DD5E4F-C191-7B48-9218-2EFDE1C471FE}" type="pres">
      <dgm:prSet presAssocID="{4A149D0B-3D64-9640-A196-14B24C43CAE6}" presName="spaceBetweenRectangles" presStyleCnt="0"/>
      <dgm:spPr/>
      <dgm:t>
        <a:bodyPr/>
        <a:lstStyle/>
        <a:p>
          <a:endParaRPr lang="fr-FR"/>
        </a:p>
      </dgm:t>
    </dgm:pt>
    <dgm:pt modelId="{F94E0084-CE6D-4940-A2E2-34B10F9E3AC0}" type="pres">
      <dgm:prSet presAssocID="{884C8091-20D6-B541-B592-4F60BE9B5EB2}" presName="parentLin" presStyleCnt="0"/>
      <dgm:spPr/>
      <dgm:t>
        <a:bodyPr/>
        <a:lstStyle/>
        <a:p>
          <a:endParaRPr lang="fr-FR"/>
        </a:p>
      </dgm:t>
    </dgm:pt>
    <dgm:pt modelId="{2729BCC4-895D-4544-B758-6162F7C868E8}" type="pres">
      <dgm:prSet presAssocID="{884C8091-20D6-B541-B592-4F60BE9B5EB2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5F777611-57DF-9D45-B724-81CE18DD4DC0}" type="pres">
      <dgm:prSet presAssocID="{884C8091-20D6-B541-B592-4F60BE9B5EB2}" presName="parentText" presStyleLbl="node1" presStyleIdx="1" presStyleCnt="2" custAng="0" custScaleY="16417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64A615-B71F-F246-8725-FCAF22CC4200}" type="pres">
      <dgm:prSet presAssocID="{884C8091-20D6-B541-B592-4F60BE9B5EB2}" presName="negativeSpace" presStyleCnt="0"/>
      <dgm:spPr/>
      <dgm:t>
        <a:bodyPr/>
        <a:lstStyle/>
        <a:p>
          <a:endParaRPr lang="fr-FR"/>
        </a:p>
      </dgm:t>
    </dgm:pt>
    <dgm:pt modelId="{DB476CA8-72BC-A543-970D-6C758CCBFDD3}" type="pres">
      <dgm:prSet presAssocID="{884C8091-20D6-B541-B592-4F60BE9B5EB2}" presName="childText" presStyleLbl="conFgAcc1" presStyleIdx="1" presStyleCnt="2" custLinFactNeighborY="499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CFDFB0F-BF3A-F140-B9E0-4577DFE938E0}" type="presOf" srcId="{0E36DF80-70ED-2745-88F1-4FC66A4D9690}" destId="{E45BD561-9F63-124D-964A-E4C3FF8B3161}" srcOrd="0" destOrd="0" presId="urn:microsoft.com/office/officeart/2005/8/layout/list1"/>
    <dgm:cxn modelId="{58CE22DC-EA3A-4B42-A96D-3501F9C143C1}" type="presOf" srcId="{9BD5DF4E-2091-204F-9189-1049576FE8B7}" destId="{3C14FF53-2EBF-FB45-A39F-E7958FBFC46A}" srcOrd="0" destOrd="0" presId="urn:microsoft.com/office/officeart/2005/8/layout/list1"/>
    <dgm:cxn modelId="{924DF49F-6B80-8440-8277-12681A1925BC}" type="presOf" srcId="{884C8091-20D6-B541-B592-4F60BE9B5EB2}" destId="{5F777611-57DF-9D45-B724-81CE18DD4DC0}" srcOrd="1" destOrd="0" presId="urn:microsoft.com/office/officeart/2005/8/layout/list1"/>
    <dgm:cxn modelId="{51D0C434-EB93-404E-B8E7-DA882784E0B5}" type="presOf" srcId="{884C8091-20D6-B541-B592-4F60BE9B5EB2}" destId="{2729BCC4-895D-4544-B758-6162F7C868E8}" srcOrd="0" destOrd="0" presId="urn:microsoft.com/office/officeart/2005/8/layout/list1"/>
    <dgm:cxn modelId="{590C4531-BC94-1245-9476-C5029B48557F}" type="presOf" srcId="{3C30A1E9-D10E-BD45-BE27-E5F5ABBBA20B}" destId="{ACCDF4D7-E778-D845-8358-A323262A5F06}" srcOrd="0" destOrd="1" presId="urn:microsoft.com/office/officeart/2005/8/layout/list1"/>
    <dgm:cxn modelId="{AC114C14-99D4-1D4B-90E9-52189F17347F}" srcId="{0E36DF80-70ED-2745-88F1-4FC66A4D9690}" destId="{83B5A97A-217B-A546-BCAD-14E906E9D222}" srcOrd="0" destOrd="0" parTransId="{A5BE2D1A-B720-F843-84FA-0251F2C66138}" sibTransId="{3DD5F28F-B218-8F4C-978B-C83FE37792C8}"/>
    <dgm:cxn modelId="{5B4D1C49-0022-124F-844C-29CB2FF6B13D}" type="presOf" srcId="{83B5A97A-217B-A546-BCAD-14E906E9D222}" destId="{ACCDF4D7-E778-D845-8358-A323262A5F06}" srcOrd="0" destOrd="0" presId="urn:microsoft.com/office/officeart/2005/8/layout/list1"/>
    <dgm:cxn modelId="{AECCB642-A58F-E649-83AA-0C94ADD13AA3}" srcId="{9BD5DF4E-2091-204F-9189-1049576FE8B7}" destId="{0E36DF80-70ED-2745-88F1-4FC66A4D9690}" srcOrd="0" destOrd="0" parTransId="{6B28D09C-11EF-B046-8BCC-0705022A3E85}" sibTransId="{4A149D0B-3D64-9640-A196-14B24C43CAE6}"/>
    <dgm:cxn modelId="{56D44260-F4F6-5E45-B44C-E492256A4435}" srcId="{0E36DF80-70ED-2745-88F1-4FC66A4D9690}" destId="{3C30A1E9-D10E-BD45-BE27-E5F5ABBBA20B}" srcOrd="1" destOrd="0" parTransId="{17F9023D-3183-584C-8E57-A1212F191920}" sibTransId="{966D013A-F442-474F-A1D4-D2D60A71839F}"/>
    <dgm:cxn modelId="{5CE04338-D4A0-924B-91B3-5710F7AAE0E7}" type="presOf" srcId="{0E36DF80-70ED-2745-88F1-4FC66A4D9690}" destId="{AE6A07A8-552B-7E41-B416-6133DC425A7D}" srcOrd="1" destOrd="0" presId="urn:microsoft.com/office/officeart/2005/8/layout/list1"/>
    <dgm:cxn modelId="{A32440FF-40A6-DA40-80C6-A9505CCC904D}" srcId="{9BD5DF4E-2091-204F-9189-1049576FE8B7}" destId="{884C8091-20D6-B541-B592-4F60BE9B5EB2}" srcOrd="1" destOrd="0" parTransId="{FDA114DB-79AB-1A47-A63E-5FD06F50D232}" sibTransId="{6994E76D-75C6-2647-A060-8C0B3EA39B3C}"/>
    <dgm:cxn modelId="{823D64A5-BF01-D84E-B4DD-8FABDBF39E1C}" type="presParOf" srcId="{3C14FF53-2EBF-FB45-A39F-E7958FBFC46A}" destId="{67DB52F1-72CD-F449-9683-8BAB61BE42CB}" srcOrd="0" destOrd="0" presId="urn:microsoft.com/office/officeart/2005/8/layout/list1"/>
    <dgm:cxn modelId="{4055D6EE-5585-AB4F-8B9C-0F3D47D20ECB}" type="presParOf" srcId="{67DB52F1-72CD-F449-9683-8BAB61BE42CB}" destId="{E45BD561-9F63-124D-964A-E4C3FF8B3161}" srcOrd="0" destOrd="0" presId="urn:microsoft.com/office/officeart/2005/8/layout/list1"/>
    <dgm:cxn modelId="{E20318EE-CA61-1140-BECA-756A82DA0D92}" type="presParOf" srcId="{67DB52F1-72CD-F449-9683-8BAB61BE42CB}" destId="{AE6A07A8-552B-7E41-B416-6133DC425A7D}" srcOrd="1" destOrd="0" presId="urn:microsoft.com/office/officeart/2005/8/layout/list1"/>
    <dgm:cxn modelId="{61D5B230-6726-AE41-8A5B-EDBF72025413}" type="presParOf" srcId="{3C14FF53-2EBF-FB45-A39F-E7958FBFC46A}" destId="{BE4B37A1-B428-BF4A-BAF6-E33339EA7A28}" srcOrd="1" destOrd="0" presId="urn:microsoft.com/office/officeart/2005/8/layout/list1"/>
    <dgm:cxn modelId="{CEB19A5D-B995-DC40-AD01-31294EAC04F4}" type="presParOf" srcId="{3C14FF53-2EBF-FB45-A39F-E7958FBFC46A}" destId="{ACCDF4D7-E778-D845-8358-A323262A5F06}" srcOrd="2" destOrd="0" presId="urn:microsoft.com/office/officeart/2005/8/layout/list1"/>
    <dgm:cxn modelId="{198F06D1-5DC2-0841-8485-841A84CA4E61}" type="presParOf" srcId="{3C14FF53-2EBF-FB45-A39F-E7958FBFC46A}" destId="{21DD5E4F-C191-7B48-9218-2EFDE1C471FE}" srcOrd="3" destOrd="0" presId="urn:microsoft.com/office/officeart/2005/8/layout/list1"/>
    <dgm:cxn modelId="{3E13F514-8C92-434E-B2BC-FCF1BAF891B6}" type="presParOf" srcId="{3C14FF53-2EBF-FB45-A39F-E7958FBFC46A}" destId="{F94E0084-CE6D-4940-A2E2-34B10F9E3AC0}" srcOrd="4" destOrd="0" presId="urn:microsoft.com/office/officeart/2005/8/layout/list1"/>
    <dgm:cxn modelId="{29F2EA20-C687-554F-ABA1-8B5A848ACA72}" type="presParOf" srcId="{F94E0084-CE6D-4940-A2E2-34B10F9E3AC0}" destId="{2729BCC4-895D-4544-B758-6162F7C868E8}" srcOrd="0" destOrd="0" presId="urn:microsoft.com/office/officeart/2005/8/layout/list1"/>
    <dgm:cxn modelId="{B0A39AEB-F7A3-FB43-A35A-B3C0D9F4E928}" type="presParOf" srcId="{F94E0084-CE6D-4940-A2E2-34B10F9E3AC0}" destId="{5F777611-57DF-9D45-B724-81CE18DD4DC0}" srcOrd="1" destOrd="0" presId="urn:microsoft.com/office/officeart/2005/8/layout/list1"/>
    <dgm:cxn modelId="{08358C79-8A5B-184E-8AF5-D75CBB99D570}" type="presParOf" srcId="{3C14FF53-2EBF-FB45-A39F-E7958FBFC46A}" destId="{7364A615-B71F-F246-8725-FCAF22CC4200}" srcOrd="5" destOrd="0" presId="urn:microsoft.com/office/officeart/2005/8/layout/list1"/>
    <dgm:cxn modelId="{90930252-DEDD-3647-9AA5-062BD2EC64CC}" type="presParOf" srcId="{3C14FF53-2EBF-FB45-A39F-E7958FBFC46A}" destId="{DB476CA8-72BC-A543-970D-6C758CCBFDD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CAF80F-F77B-5C44-9CB5-38FC3F2712E5}" type="doc">
      <dgm:prSet loTypeId="urn:microsoft.com/office/officeart/2005/8/layout/list1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CDB2DDBB-73AF-9E4C-9600-1D89BA4A2AEC}">
      <dgm:prSet custT="1"/>
      <dgm:spPr/>
      <dgm:t>
        <a:bodyPr/>
        <a:lstStyle/>
        <a:p>
          <a:pPr rtl="0"/>
          <a:r>
            <a:rPr lang="fr-FR" sz="2400" b="0" dirty="0" smtClean="0">
              <a:latin typeface="Comic Sans MS"/>
              <a:cs typeface="Comic Sans MS"/>
            </a:rPr>
            <a:t>Chaque examen gynécologique</a:t>
          </a:r>
          <a:endParaRPr lang="fr-FR" sz="2400" b="0" dirty="0">
            <a:latin typeface="Comic Sans MS"/>
            <a:cs typeface="Comic Sans MS"/>
          </a:endParaRPr>
        </a:p>
      </dgm:t>
    </dgm:pt>
    <dgm:pt modelId="{8BDD06D2-8F49-9B43-9FFB-E79BC9ACBB9B}" type="parTrans" cxnId="{690CB442-642F-C146-9102-BBFFAD752E7F}">
      <dgm:prSet/>
      <dgm:spPr/>
      <dgm:t>
        <a:bodyPr/>
        <a:lstStyle/>
        <a:p>
          <a:endParaRPr lang="fr-FR"/>
        </a:p>
      </dgm:t>
    </dgm:pt>
    <dgm:pt modelId="{9E899EA9-E29F-254A-B154-B5BB5383E79B}" type="sibTrans" cxnId="{690CB442-642F-C146-9102-BBFFAD752E7F}">
      <dgm:prSet/>
      <dgm:spPr/>
      <dgm:t>
        <a:bodyPr/>
        <a:lstStyle/>
        <a:p>
          <a:endParaRPr lang="fr-FR"/>
        </a:p>
      </dgm:t>
    </dgm:pt>
    <dgm:pt modelId="{C7B28E64-10A3-EA4B-970A-E3208E450F8B}">
      <dgm:prSet custT="1"/>
      <dgm:spPr/>
      <dgm:t>
        <a:bodyPr/>
        <a:lstStyle/>
        <a:p>
          <a:pPr rtl="0"/>
          <a:r>
            <a:rPr lang="fr-FR" sz="2000" b="0" dirty="0" smtClean="0">
              <a:latin typeface="Comic Sans MS"/>
              <a:cs typeface="Comic Sans MS"/>
            </a:rPr>
            <a:t>Ce Fonctionnement Inhabituel  permet</a:t>
          </a:r>
          <a:r>
            <a:rPr lang="fr-FR" sz="2400" b="0" dirty="0" smtClean="0">
              <a:latin typeface="Comic Sans MS"/>
              <a:cs typeface="Comic Sans MS"/>
            </a:rPr>
            <a:t>: </a:t>
          </a:r>
          <a:endParaRPr lang="fr-FR" sz="2400" b="0" dirty="0">
            <a:latin typeface="Comic Sans MS"/>
            <a:cs typeface="Comic Sans MS"/>
          </a:endParaRPr>
        </a:p>
      </dgm:t>
    </dgm:pt>
    <dgm:pt modelId="{0145ABB9-03CA-4E4E-8254-E8828A0F2A17}" type="parTrans" cxnId="{F7675314-7FEB-E549-8634-8076C429F70C}">
      <dgm:prSet/>
      <dgm:spPr/>
      <dgm:t>
        <a:bodyPr/>
        <a:lstStyle/>
        <a:p>
          <a:endParaRPr lang="fr-FR"/>
        </a:p>
      </dgm:t>
    </dgm:pt>
    <dgm:pt modelId="{42A55B26-9B65-A54E-A8BC-8E54E66F23E2}" type="sibTrans" cxnId="{F7675314-7FEB-E549-8634-8076C429F70C}">
      <dgm:prSet/>
      <dgm:spPr/>
      <dgm:t>
        <a:bodyPr/>
        <a:lstStyle/>
        <a:p>
          <a:endParaRPr lang="fr-FR"/>
        </a:p>
      </dgm:t>
    </dgm:pt>
    <dgm:pt modelId="{B5CF234C-D54F-9345-853E-7738D23BB2BA}">
      <dgm:prSet custT="1"/>
      <dgm:spPr/>
      <dgm:t>
        <a:bodyPr/>
        <a:lstStyle/>
        <a:p>
          <a:pPr rtl="0"/>
          <a:r>
            <a:rPr lang="fr-FR" sz="2400" b="0" dirty="0" smtClean="0">
              <a:latin typeface="Comic Sans MS"/>
              <a:cs typeface="Comic Sans MS"/>
            </a:rPr>
            <a:t>Motifs fréquents des consultations</a:t>
          </a:r>
          <a:endParaRPr lang="fr-FR" sz="2400" b="0" dirty="0">
            <a:latin typeface="Comic Sans MS"/>
            <a:cs typeface="Comic Sans MS"/>
          </a:endParaRPr>
        </a:p>
      </dgm:t>
    </dgm:pt>
    <dgm:pt modelId="{CFA6F006-CFC5-E44B-AA22-645253A2E954}" type="parTrans" cxnId="{CA49FBC2-9490-A64A-B527-413B27CD6A09}">
      <dgm:prSet/>
      <dgm:spPr/>
      <dgm:t>
        <a:bodyPr/>
        <a:lstStyle/>
        <a:p>
          <a:endParaRPr lang="fr-FR"/>
        </a:p>
      </dgm:t>
    </dgm:pt>
    <dgm:pt modelId="{EFBF698F-0BE0-014A-98E6-673F315BB637}" type="sibTrans" cxnId="{CA49FBC2-9490-A64A-B527-413B27CD6A09}">
      <dgm:prSet/>
      <dgm:spPr/>
      <dgm:t>
        <a:bodyPr/>
        <a:lstStyle/>
        <a:p>
          <a:endParaRPr lang="fr-FR"/>
        </a:p>
      </dgm:t>
    </dgm:pt>
    <dgm:pt modelId="{B3C8D956-12AB-A342-82B4-73D256128D77}">
      <dgm:prSet/>
      <dgm:spPr/>
      <dgm:t>
        <a:bodyPr/>
        <a:lstStyle/>
        <a:p>
          <a:r>
            <a:rPr lang="fr-FR" dirty="0" smtClean="0">
              <a:latin typeface="Comic Sans MS" pitchFamily="66" charset="0"/>
            </a:rPr>
            <a:t>Est noté sur une fiche pré-imprimée en anglais (dossier gynéco)</a:t>
          </a:r>
          <a:endParaRPr lang="fr-FR" dirty="0">
            <a:latin typeface="Comic Sans MS" pitchFamily="66" charset="0"/>
          </a:endParaRPr>
        </a:p>
      </dgm:t>
    </dgm:pt>
    <dgm:pt modelId="{D93295A8-B769-F64F-B327-B21289C6A176}" type="parTrans" cxnId="{10F99821-BFF1-224B-9D59-F04C87DDAAA1}">
      <dgm:prSet/>
      <dgm:spPr/>
      <dgm:t>
        <a:bodyPr/>
        <a:lstStyle/>
        <a:p>
          <a:endParaRPr lang="fr-FR"/>
        </a:p>
      </dgm:t>
    </dgm:pt>
    <dgm:pt modelId="{2EAC2674-0007-6A4C-B029-D751EC758ADE}" type="sibTrans" cxnId="{10F99821-BFF1-224B-9D59-F04C87DDAAA1}">
      <dgm:prSet/>
      <dgm:spPr/>
      <dgm:t>
        <a:bodyPr/>
        <a:lstStyle/>
        <a:p>
          <a:endParaRPr lang="fr-FR"/>
        </a:p>
      </dgm:t>
    </dgm:pt>
    <dgm:pt modelId="{E9ADF926-3C6D-7943-9339-71B2EC79F021}">
      <dgm:prSet/>
      <dgm:spPr/>
      <dgm:t>
        <a:bodyPr/>
        <a:lstStyle/>
        <a:p>
          <a:r>
            <a:rPr lang="fr-FR" dirty="0" smtClean="0">
              <a:latin typeface="Comic Sans MS" pitchFamily="66" charset="0"/>
            </a:rPr>
            <a:t>Diagnostic et traitement sont décidés en commun (auteur de l’ex, Dr </a:t>
          </a:r>
          <a:r>
            <a:rPr lang="fr-FR" dirty="0" err="1" smtClean="0">
              <a:latin typeface="Comic Sans MS" pitchFamily="66" charset="0"/>
            </a:rPr>
            <a:t>Satish</a:t>
          </a:r>
          <a:r>
            <a:rPr lang="fr-FR" dirty="0" smtClean="0">
              <a:latin typeface="Comic Sans MS" pitchFamily="66" charset="0"/>
            </a:rPr>
            <a:t>, Pauline ou Bernard)</a:t>
          </a:r>
          <a:endParaRPr lang="fr-FR" dirty="0">
            <a:latin typeface="Comic Sans MS" pitchFamily="66" charset="0"/>
          </a:endParaRPr>
        </a:p>
      </dgm:t>
    </dgm:pt>
    <dgm:pt modelId="{39B9AE45-4804-A54B-8E5D-150F60D35092}" type="parTrans" cxnId="{3C6FC3C2-B620-914B-8C52-BF5976D6F9CF}">
      <dgm:prSet/>
      <dgm:spPr/>
      <dgm:t>
        <a:bodyPr/>
        <a:lstStyle/>
        <a:p>
          <a:endParaRPr lang="fr-FR"/>
        </a:p>
      </dgm:t>
    </dgm:pt>
    <dgm:pt modelId="{7033713D-4221-2642-BA33-967B39024E92}" type="sibTrans" cxnId="{3C6FC3C2-B620-914B-8C52-BF5976D6F9CF}">
      <dgm:prSet/>
      <dgm:spPr/>
      <dgm:t>
        <a:bodyPr/>
        <a:lstStyle/>
        <a:p>
          <a:endParaRPr lang="fr-FR"/>
        </a:p>
      </dgm:t>
    </dgm:pt>
    <dgm:pt modelId="{0F304F75-4C86-394E-9460-8E70BA061F47}">
      <dgm:prSet/>
      <dgm:spPr/>
      <dgm:t>
        <a:bodyPr/>
        <a:lstStyle/>
        <a:p>
          <a:r>
            <a:rPr lang="fr-FR" dirty="0" smtClean="0">
              <a:latin typeface="Comic Sans MS" pitchFamily="66" charset="0"/>
            </a:rPr>
            <a:t>de donner un rôle aux soignants disponibles pour cette activité</a:t>
          </a:r>
          <a:endParaRPr lang="fr-FR" dirty="0">
            <a:latin typeface="Comic Sans MS" pitchFamily="66" charset="0"/>
          </a:endParaRPr>
        </a:p>
      </dgm:t>
    </dgm:pt>
    <dgm:pt modelId="{54E715D9-80B4-714C-9043-3479A33E3217}" type="parTrans" cxnId="{C32E70A9-78BF-3A4A-B746-0043D76326C5}">
      <dgm:prSet/>
      <dgm:spPr/>
      <dgm:t>
        <a:bodyPr/>
        <a:lstStyle/>
        <a:p>
          <a:endParaRPr lang="fr-FR"/>
        </a:p>
      </dgm:t>
    </dgm:pt>
    <dgm:pt modelId="{500BF0D0-FAE2-A546-BE17-F87F6B912C71}" type="sibTrans" cxnId="{C32E70A9-78BF-3A4A-B746-0043D76326C5}">
      <dgm:prSet/>
      <dgm:spPr/>
      <dgm:t>
        <a:bodyPr/>
        <a:lstStyle/>
        <a:p>
          <a:endParaRPr lang="fr-FR"/>
        </a:p>
      </dgm:t>
    </dgm:pt>
    <dgm:pt modelId="{7334A5B1-9109-1C4E-A80F-D529402B5A0D}">
      <dgm:prSet/>
      <dgm:spPr/>
      <dgm:t>
        <a:bodyPr/>
        <a:lstStyle/>
        <a:p>
          <a:r>
            <a:rPr lang="fr-FR" dirty="0" smtClean="0">
              <a:latin typeface="Comic Sans MS" pitchFamily="66" charset="0"/>
            </a:rPr>
            <a:t>Douleurs abdominales , douleurs menstruelles</a:t>
          </a:r>
          <a:endParaRPr lang="fr-FR" dirty="0">
            <a:latin typeface="Comic Sans MS" pitchFamily="66" charset="0"/>
          </a:endParaRPr>
        </a:p>
      </dgm:t>
    </dgm:pt>
    <dgm:pt modelId="{DF91FE1C-4D3F-7742-A665-D6630A7FE672}" type="parTrans" cxnId="{4975A7CB-D862-2F44-AA03-2B2FCD53F15D}">
      <dgm:prSet/>
      <dgm:spPr/>
      <dgm:t>
        <a:bodyPr/>
        <a:lstStyle/>
        <a:p>
          <a:endParaRPr lang="fr-FR"/>
        </a:p>
      </dgm:t>
    </dgm:pt>
    <dgm:pt modelId="{D5607445-6D78-1C4D-BBE6-3CB8489650D3}" type="sibTrans" cxnId="{4975A7CB-D862-2F44-AA03-2B2FCD53F15D}">
      <dgm:prSet/>
      <dgm:spPr/>
      <dgm:t>
        <a:bodyPr/>
        <a:lstStyle/>
        <a:p>
          <a:endParaRPr lang="fr-FR"/>
        </a:p>
      </dgm:t>
    </dgm:pt>
    <dgm:pt modelId="{B4818B90-D3E3-8E4E-9736-724569497212}">
      <dgm:prSet/>
      <dgm:spPr/>
      <dgm:t>
        <a:bodyPr/>
        <a:lstStyle/>
        <a:p>
          <a:r>
            <a:rPr lang="fr-FR" dirty="0" smtClean="0">
              <a:latin typeface="Comic Sans MS" pitchFamily="66" charset="0"/>
            </a:rPr>
            <a:t>Cycles irréguliers , infertilité</a:t>
          </a:r>
          <a:endParaRPr lang="fr-FR" dirty="0">
            <a:latin typeface="Comic Sans MS" pitchFamily="66" charset="0"/>
          </a:endParaRPr>
        </a:p>
      </dgm:t>
    </dgm:pt>
    <dgm:pt modelId="{5CD102E1-298B-2845-BA57-382EE9170F8C}" type="parTrans" cxnId="{14CB1E2A-BD77-0644-8846-9FF366318D1C}">
      <dgm:prSet/>
      <dgm:spPr/>
      <dgm:t>
        <a:bodyPr/>
        <a:lstStyle/>
        <a:p>
          <a:endParaRPr lang="fr-FR"/>
        </a:p>
      </dgm:t>
    </dgm:pt>
    <dgm:pt modelId="{24B53CD2-D432-884F-A645-F86D1B38322B}" type="sibTrans" cxnId="{14CB1E2A-BD77-0644-8846-9FF366318D1C}">
      <dgm:prSet/>
      <dgm:spPr/>
      <dgm:t>
        <a:bodyPr/>
        <a:lstStyle/>
        <a:p>
          <a:endParaRPr lang="fr-FR"/>
        </a:p>
      </dgm:t>
    </dgm:pt>
    <dgm:pt modelId="{D97674C0-A32B-9848-8BDE-C19E43DFBB3C}">
      <dgm:prSet/>
      <dgm:spPr/>
      <dgm:t>
        <a:bodyPr/>
        <a:lstStyle/>
        <a:p>
          <a:r>
            <a:rPr lang="fr-FR" dirty="0" smtClean="0">
              <a:latin typeface="Comic Sans MS" pitchFamily="66" charset="0"/>
            </a:rPr>
            <a:t>Prolapsus</a:t>
          </a:r>
          <a:endParaRPr lang="fr-FR" dirty="0">
            <a:latin typeface="Comic Sans MS" pitchFamily="66" charset="0"/>
          </a:endParaRPr>
        </a:p>
      </dgm:t>
    </dgm:pt>
    <dgm:pt modelId="{75EDB9AC-1D4D-7E46-BC48-AE657A85413E}" type="parTrans" cxnId="{BFB385D4-2D02-0F49-A7C9-565715CBECBB}">
      <dgm:prSet/>
      <dgm:spPr/>
      <dgm:t>
        <a:bodyPr/>
        <a:lstStyle/>
        <a:p>
          <a:endParaRPr lang="fr-FR"/>
        </a:p>
      </dgm:t>
    </dgm:pt>
    <dgm:pt modelId="{C709E0A7-3A8D-B948-B784-4053BA918C3E}" type="sibTrans" cxnId="{BFB385D4-2D02-0F49-A7C9-565715CBECBB}">
      <dgm:prSet/>
      <dgm:spPr/>
      <dgm:t>
        <a:bodyPr/>
        <a:lstStyle/>
        <a:p>
          <a:endParaRPr lang="fr-FR"/>
        </a:p>
      </dgm:t>
    </dgm:pt>
    <dgm:pt modelId="{64E4965E-EC4A-8E40-99A6-DD947BE05D3D}">
      <dgm:prSet/>
      <dgm:spPr/>
      <dgm:t>
        <a:bodyPr/>
        <a:lstStyle/>
        <a:p>
          <a:r>
            <a:rPr lang="fr-FR" dirty="0" smtClean="0">
              <a:latin typeface="Comic Sans MS" pitchFamily="66" charset="0"/>
            </a:rPr>
            <a:t>Leucorrhées : souvent physiologiques</a:t>
          </a:r>
          <a:endParaRPr lang="fr-FR" dirty="0"/>
        </a:p>
      </dgm:t>
    </dgm:pt>
    <dgm:pt modelId="{9E3D2ED2-37CD-6346-A6DC-FF1D07CBA554}" type="parTrans" cxnId="{1DDB8986-1906-BA40-8E1A-195DE594D01C}">
      <dgm:prSet/>
      <dgm:spPr/>
      <dgm:t>
        <a:bodyPr/>
        <a:lstStyle/>
        <a:p>
          <a:endParaRPr lang="fr-FR"/>
        </a:p>
      </dgm:t>
    </dgm:pt>
    <dgm:pt modelId="{7F26E100-7ACB-2048-8709-F60B0C0C3B15}" type="sibTrans" cxnId="{1DDB8986-1906-BA40-8E1A-195DE594D01C}">
      <dgm:prSet/>
      <dgm:spPr/>
      <dgm:t>
        <a:bodyPr/>
        <a:lstStyle/>
        <a:p>
          <a:endParaRPr lang="fr-FR"/>
        </a:p>
      </dgm:t>
    </dgm:pt>
    <dgm:pt modelId="{D061624C-9352-4331-B6B7-9857CC05793B}">
      <dgm:prSet/>
      <dgm:spPr/>
      <dgm:t>
        <a:bodyPr/>
        <a:lstStyle/>
        <a:p>
          <a:r>
            <a:rPr lang="fr-FR" dirty="0" smtClean="0">
              <a:latin typeface="Comic Sans MS" pitchFamily="66" charset="0"/>
            </a:rPr>
            <a:t>de rendre possible la poursuite de l’activité de gynécologie  après la mission</a:t>
          </a:r>
          <a:endParaRPr lang="fr-FR" dirty="0">
            <a:latin typeface="Comic Sans MS" pitchFamily="66" charset="0"/>
          </a:endParaRPr>
        </a:p>
      </dgm:t>
    </dgm:pt>
    <dgm:pt modelId="{ACB22DC9-D622-4378-A1FC-8EFC3634E43D}" type="parTrans" cxnId="{AAB74BE3-CE33-49D7-AE3B-41743E4B2585}">
      <dgm:prSet/>
      <dgm:spPr/>
      <dgm:t>
        <a:bodyPr/>
        <a:lstStyle/>
        <a:p>
          <a:endParaRPr lang="fr-FR"/>
        </a:p>
      </dgm:t>
    </dgm:pt>
    <dgm:pt modelId="{D1BD005E-E473-4CE3-8A3A-7F6E2FDEF5CE}" type="sibTrans" cxnId="{AAB74BE3-CE33-49D7-AE3B-41743E4B2585}">
      <dgm:prSet/>
      <dgm:spPr/>
      <dgm:t>
        <a:bodyPr/>
        <a:lstStyle/>
        <a:p>
          <a:endParaRPr lang="fr-FR"/>
        </a:p>
      </dgm:t>
    </dgm:pt>
    <dgm:pt modelId="{2C9AE026-F26E-834A-94F9-B6D212EA49B5}" type="pres">
      <dgm:prSet presAssocID="{C1CAF80F-F77B-5C44-9CB5-38FC3F2712E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6E34AC5-A5F7-014F-ACEC-2F550DC76A32}" type="pres">
      <dgm:prSet presAssocID="{CDB2DDBB-73AF-9E4C-9600-1D89BA4A2AEC}" presName="parentLin" presStyleCnt="0"/>
      <dgm:spPr/>
      <dgm:t>
        <a:bodyPr/>
        <a:lstStyle/>
        <a:p>
          <a:endParaRPr lang="fr-FR"/>
        </a:p>
      </dgm:t>
    </dgm:pt>
    <dgm:pt modelId="{95735F57-DF94-9944-9CCE-596EE1D3B8A5}" type="pres">
      <dgm:prSet presAssocID="{CDB2DDBB-73AF-9E4C-9600-1D89BA4A2AEC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AF886CE0-C95B-2A43-A798-FDC0FDDBACE9}" type="pres">
      <dgm:prSet presAssocID="{CDB2DDBB-73AF-9E4C-9600-1D89BA4A2AEC}" presName="parentText" presStyleLbl="node1" presStyleIdx="0" presStyleCnt="3" custLinFactNeighborX="7512" custLinFactNeighborY="1443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5417FD-71E0-2F47-B9C2-8A8BAE06D424}" type="pres">
      <dgm:prSet presAssocID="{CDB2DDBB-73AF-9E4C-9600-1D89BA4A2AEC}" presName="negativeSpace" presStyleCnt="0"/>
      <dgm:spPr/>
      <dgm:t>
        <a:bodyPr/>
        <a:lstStyle/>
        <a:p>
          <a:endParaRPr lang="fr-FR"/>
        </a:p>
      </dgm:t>
    </dgm:pt>
    <dgm:pt modelId="{769DA55F-D9A5-354F-9241-79D38A18DA46}" type="pres">
      <dgm:prSet presAssocID="{CDB2DDBB-73AF-9E4C-9600-1D89BA4A2AEC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DF9AE1-7A2E-E245-BA95-A1BCD935FF49}" type="pres">
      <dgm:prSet presAssocID="{9E899EA9-E29F-254A-B154-B5BB5383E79B}" presName="spaceBetweenRectangles" presStyleCnt="0"/>
      <dgm:spPr/>
      <dgm:t>
        <a:bodyPr/>
        <a:lstStyle/>
        <a:p>
          <a:endParaRPr lang="fr-FR"/>
        </a:p>
      </dgm:t>
    </dgm:pt>
    <dgm:pt modelId="{2A768B82-C932-AE41-A869-00A942E60F02}" type="pres">
      <dgm:prSet presAssocID="{C7B28E64-10A3-EA4B-970A-E3208E450F8B}" presName="parentLin" presStyleCnt="0"/>
      <dgm:spPr/>
      <dgm:t>
        <a:bodyPr/>
        <a:lstStyle/>
        <a:p>
          <a:endParaRPr lang="fr-FR"/>
        </a:p>
      </dgm:t>
    </dgm:pt>
    <dgm:pt modelId="{5718619B-3D61-5E48-A668-A53CFA65E3E7}" type="pres">
      <dgm:prSet presAssocID="{C7B28E64-10A3-EA4B-970A-E3208E450F8B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244C017D-C3EE-0347-9B17-EF628A6C34B0}" type="pres">
      <dgm:prSet presAssocID="{C7B28E64-10A3-EA4B-970A-E3208E450F8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607CE1-CC49-E84D-B024-46F833223394}" type="pres">
      <dgm:prSet presAssocID="{C7B28E64-10A3-EA4B-970A-E3208E450F8B}" presName="negativeSpace" presStyleCnt="0"/>
      <dgm:spPr/>
      <dgm:t>
        <a:bodyPr/>
        <a:lstStyle/>
        <a:p>
          <a:endParaRPr lang="fr-FR"/>
        </a:p>
      </dgm:t>
    </dgm:pt>
    <dgm:pt modelId="{9E3A21A6-7DE2-654F-8BCD-9A3F87849239}" type="pres">
      <dgm:prSet presAssocID="{C7B28E64-10A3-EA4B-970A-E3208E450F8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841309-E01A-9043-9B0A-3095C95B5579}" type="pres">
      <dgm:prSet presAssocID="{42A55B26-9B65-A54E-A8BC-8E54E66F23E2}" presName="spaceBetweenRectangles" presStyleCnt="0"/>
      <dgm:spPr/>
      <dgm:t>
        <a:bodyPr/>
        <a:lstStyle/>
        <a:p>
          <a:endParaRPr lang="fr-FR"/>
        </a:p>
      </dgm:t>
    </dgm:pt>
    <dgm:pt modelId="{5916373A-6A6A-274D-A205-0F59D330B48B}" type="pres">
      <dgm:prSet presAssocID="{B5CF234C-D54F-9345-853E-7738D23BB2BA}" presName="parentLin" presStyleCnt="0"/>
      <dgm:spPr/>
      <dgm:t>
        <a:bodyPr/>
        <a:lstStyle/>
        <a:p>
          <a:endParaRPr lang="fr-FR"/>
        </a:p>
      </dgm:t>
    </dgm:pt>
    <dgm:pt modelId="{95B471CC-FA4E-DE4D-8A98-B38C6230B311}" type="pres">
      <dgm:prSet presAssocID="{B5CF234C-D54F-9345-853E-7738D23BB2BA}" presName="parentLeftMargin" presStyleLbl="node1" presStyleIdx="1" presStyleCnt="3"/>
      <dgm:spPr/>
      <dgm:t>
        <a:bodyPr/>
        <a:lstStyle/>
        <a:p>
          <a:endParaRPr lang="fr-FR"/>
        </a:p>
      </dgm:t>
    </dgm:pt>
    <dgm:pt modelId="{00EEB1CF-78A1-BD4D-9A63-4712AA1AF8A4}" type="pres">
      <dgm:prSet presAssocID="{B5CF234C-D54F-9345-853E-7738D23BB2BA}" presName="parentText" presStyleLbl="node1" presStyleIdx="2" presStyleCnt="3" custLinFactNeighborX="13419" custLinFactNeighborY="-550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1EF835-F066-7540-B3EF-2E27A15B1AB6}" type="pres">
      <dgm:prSet presAssocID="{B5CF234C-D54F-9345-853E-7738D23BB2BA}" presName="negativeSpace" presStyleCnt="0"/>
      <dgm:spPr/>
      <dgm:t>
        <a:bodyPr/>
        <a:lstStyle/>
        <a:p>
          <a:endParaRPr lang="fr-FR"/>
        </a:p>
      </dgm:t>
    </dgm:pt>
    <dgm:pt modelId="{A0C4EF64-8309-A84F-8BB4-F9A408B4393B}" type="pres">
      <dgm:prSet presAssocID="{B5CF234C-D54F-9345-853E-7738D23BB2BA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6B43A1D-F2E6-504C-8B6E-91E8D6A9E09F}" type="presOf" srcId="{7334A5B1-9109-1C4E-A80F-D529402B5A0D}" destId="{A0C4EF64-8309-A84F-8BB4-F9A408B4393B}" srcOrd="0" destOrd="0" presId="urn:microsoft.com/office/officeart/2005/8/layout/list1"/>
    <dgm:cxn modelId="{492019D0-76C4-D743-8D55-92EF5B37E73E}" type="presOf" srcId="{D061624C-9352-4331-B6B7-9857CC05793B}" destId="{9E3A21A6-7DE2-654F-8BCD-9A3F87849239}" srcOrd="0" destOrd="1" presId="urn:microsoft.com/office/officeart/2005/8/layout/list1"/>
    <dgm:cxn modelId="{10F99821-BFF1-224B-9D59-F04C87DDAAA1}" srcId="{CDB2DDBB-73AF-9E4C-9600-1D89BA4A2AEC}" destId="{B3C8D956-12AB-A342-82B4-73D256128D77}" srcOrd="0" destOrd="0" parTransId="{D93295A8-B769-F64F-B327-B21289C6A176}" sibTransId="{2EAC2674-0007-6A4C-B029-D751EC758ADE}"/>
    <dgm:cxn modelId="{1EDD85C2-C513-014D-9BE6-127D7BD80E63}" type="presOf" srcId="{B3C8D956-12AB-A342-82B4-73D256128D77}" destId="{769DA55F-D9A5-354F-9241-79D38A18DA46}" srcOrd="0" destOrd="0" presId="urn:microsoft.com/office/officeart/2005/8/layout/list1"/>
    <dgm:cxn modelId="{BFB385D4-2D02-0F49-A7C9-565715CBECBB}" srcId="{B5CF234C-D54F-9345-853E-7738D23BB2BA}" destId="{D97674C0-A32B-9848-8BDE-C19E43DFBB3C}" srcOrd="2" destOrd="0" parTransId="{75EDB9AC-1D4D-7E46-BC48-AE657A85413E}" sibTransId="{C709E0A7-3A8D-B948-B784-4053BA918C3E}"/>
    <dgm:cxn modelId="{10FA1845-7EF6-B24B-9C2F-637867EF55E7}" type="presOf" srcId="{CDB2DDBB-73AF-9E4C-9600-1D89BA4A2AEC}" destId="{AF886CE0-C95B-2A43-A798-FDC0FDDBACE9}" srcOrd="1" destOrd="0" presId="urn:microsoft.com/office/officeart/2005/8/layout/list1"/>
    <dgm:cxn modelId="{373F0CA2-1AB2-5249-8580-C132B5194B47}" type="presOf" srcId="{C7B28E64-10A3-EA4B-970A-E3208E450F8B}" destId="{244C017D-C3EE-0347-9B17-EF628A6C34B0}" srcOrd="1" destOrd="0" presId="urn:microsoft.com/office/officeart/2005/8/layout/list1"/>
    <dgm:cxn modelId="{748F5ACA-2232-3940-ACD7-A3E13CFE6245}" type="presOf" srcId="{B5CF234C-D54F-9345-853E-7738D23BB2BA}" destId="{95B471CC-FA4E-DE4D-8A98-B38C6230B311}" srcOrd="0" destOrd="0" presId="urn:microsoft.com/office/officeart/2005/8/layout/list1"/>
    <dgm:cxn modelId="{A9FB94CF-3A69-3A4D-8DB6-AA69662213D7}" type="presOf" srcId="{B5CF234C-D54F-9345-853E-7738D23BB2BA}" destId="{00EEB1CF-78A1-BD4D-9A63-4712AA1AF8A4}" srcOrd="1" destOrd="0" presId="urn:microsoft.com/office/officeart/2005/8/layout/list1"/>
    <dgm:cxn modelId="{AAB74BE3-CE33-49D7-AE3B-41743E4B2585}" srcId="{C7B28E64-10A3-EA4B-970A-E3208E450F8B}" destId="{D061624C-9352-4331-B6B7-9857CC05793B}" srcOrd="1" destOrd="0" parTransId="{ACB22DC9-D622-4378-A1FC-8EFC3634E43D}" sibTransId="{D1BD005E-E473-4CE3-8A3A-7F6E2FDEF5CE}"/>
    <dgm:cxn modelId="{690CB442-642F-C146-9102-BBFFAD752E7F}" srcId="{C1CAF80F-F77B-5C44-9CB5-38FC3F2712E5}" destId="{CDB2DDBB-73AF-9E4C-9600-1D89BA4A2AEC}" srcOrd="0" destOrd="0" parTransId="{8BDD06D2-8F49-9B43-9FFB-E79BC9ACBB9B}" sibTransId="{9E899EA9-E29F-254A-B154-B5BB5383E79B}"/>
    <dgm:cxn modelId="{D9AD4C33-7D51-7E47-BE41-0F6A7E526156}" type="presOf" srcId="{E9ADF926-3C6D-7943-9339-71B2EC79F021}" destId="{769DA55F-D9A5-354F-9241-79D38A18DA46}" srcOrd="0" destOrd="1" presId="urn:microsoft.com/office/officeart/2005/8/layout/list1"/>
    <dgm:cxn modelId="{C32E70A9-78BF-3A4A-B746-0043D76326C5}" srcId="{C7B28E64-10A3-EA4B-970A-E3208E450F8B}" destId="{0F304F75-4C86-394E-9460-8E70BA061F47}" srcOrd="0" destOrd="0" parTransId="{54E715D9-80B4-714C-9043-3479A33E3217}" sibTransId="{500BF0D0-FAE2-A546-BE17-F87F6B912C71}"/>
    <dgm:cxn modelId="{3C6FC3C2-B620-914B-8C52-BF5976D6F9CF}" srcId="{CDB2DDBB-73AF-9E4C-9600-1D89BA4A2AEC}" destId="{E9ADF926-3C6D-7943-9339-71B2EC79F021}" srcOrd="1" destOrd="0" parTransId="{39B9AE45-4804-A54B-8E5D-150F60D35092}" sibTransId="{7033713D-4221-2642-BA33-967B39024E92}"/>
    <dgm:cxn modelId="{4975A7CB-D862-2F44-AA03-2B2FCD53F15D}" srcId="{B5CF234C-D54F-9345-853E-7738D23BB2BA}" destId="{7334A5B1-9109-1C4E-A80F-D529402B5A0D}" srcOrd="0" destOrd="0" parTransId="{DF91FE1C-4D3F-7742-A665-D6630A7FE672}" sibTransId="{D5607445-6D78-1C4D-BBE6-3CB8489650D3}"/>
    <dgm:cxn modelId="{37F42661-8B1F-2446-925A-9A9AD8837B68}" type="presOf" srcId="{C1CAF80F-F77B-5C44-9CB5-38FC3F2712E5}" destId="{2C9AE026-F26E-834A-94F9-B6D212EA49B5}" srcOrd="0" destOrd="0" presId="urn:microsoft.com/office/officeart/2005/8/layout/list1"/>
    <dgm:cxn modelId="{F7675314-7FEB-E549-8634-8076C429F70C}" srcId="{C1CAF80F-F77B-5C44-9CB5-38FC3F2712E5}" destId="{C7B28E64-10A3-EA4B-970A-E3208E450F8B}" srcOrd="1" destOrd="0" parTransId="{0145ABB9-03CA-4E4E-8254-E8828A0F2A17}" sibTransId="{42A55B26-9B65-A54E-A8BC-8E54E66F23E2}"/>
    <dgm:cxn modelId="{14CB1E2A-BD77-0644-8846-9FF366318D1C}" srcId="{B5CF234C-D54F-9345-853E-7738D23BB2BA}" destId="{B4818B90-D3E3-8E4E-9736-724569497212}" srcOrd="1" destOrd="0" parTransId="{5CD102E1-298B-2845-BA57-382EE9170F8C}" sibTransId="{24B53CD2-D432-884F-A645-F86D1B38322B}"/>
    <dgm:cxn modelId="{1DDB8986-1906-BA40-8E1A-195DE594D01C}" srcId="{B5CF234C-D54F-9345-853E-7738D23BB2BA}" destId="{64E4965E-EC4A-8E40-99A6-DD947BE05D3D}" srcOrd="3" destOrd="0" parTransId="{9E3D2ED2-37CD-6346-A6DC-FF1D07CBA554}" sibTransId="{7F26E100-7ACB-2048-8709-F60B0C0C3B15}"/>
    <dgm:cxn modelId="{E2797367-0A4C-F346-A32F-5F4D6BA01667}" type="presOf" srcId="{CDB2DDBB-73AF-9E4C-9600-1D89BA4A2AEC}" destId="{95735F57-DF94-9944-9CCE-596EE1D3B8A5}" srcOrd="0" destOrd="0" presId="urn:microsoft.com/office/officeart/2005/8/layout/list1"/>
    <dgm:cxn modelId="{CA49FBC2-9490-A64A-B527-413B27CD6A09}" srcId="{C1CAF80F-F77B-5C44-9CB5-38FC3F2712E5}" destId="{B5CF234C-D54F-9345-853E-7738D23BB2BA}" srcOrd="2" destOrd="0" parTransId="{CFA6F006-CFC5-E44B-AA22-645253A2E954}" sibTransId="{EFBF698F-0BE0-014A-98E6-673F315BB637}"/>
    <dgm:cxn modelId="{729624BC-BA3C-8F41-84E2-3A8C5B63ABBA}" type="presOf" srcId="{64E4965E-EC4A-8E40-99A6-DD947BE05D3D}" destId="{A0C4EF64-8309-A84F-8BB4-F9A408B4393B}" srcOrd="0" destOrd="3" presId="urn:microsoft.com/office/officeart/2005/8/layout/list1"/>
    <dgm:cxn modelId="{FFABCBF4-D840-4F44-ACC5-0545AE61888D}" type="presOf" srcId="{D97674C0-A32B-9848-8BDE-C19E43DFBB3C}" destId="{A0C4EF64-8309-A84F-8BB4-F9A408B4393B}" srcOrd="0" destOrd="2" presId="urn:microsoft.com/office/officeart/2005/8/layout/list1"/>
    <dgm:cxn modelId="{5E4B0B5D-1DB0-394E-BE18-3B792B499374}" type="presOf" srcId="{C7B28E64-10A3-EA4B-970A-E3208E450F8B}" destId="{5718619B-3D61-5E48-A668-A53CFA65E3E7}" srcOrd="0" destOrd="0" presId="urn:microsoft.com/office/officeart/2005/8/layout/list1"/>
    <dgm:cxn modelId="{2562F439-C6D1-FC40-9E53-EE0E5367A4EB}" type="presOf" srcId="{0F304F75-4C86-394E-9460-8E70BA061F47}" destId="{9E3A21A6-7DE2-654F-8BCD-9A3F87849239}" srcOrd="0" destOrd="0" presId="urn:microsoft.com/office/officeart/2005/8/layout/list1"/>
    <dgm:cxn modelId="{00987197-0C92-9542-94C8-76B4FBE60E38}" type="presOf" srcId="{B4818B90-D3E3-8E4E-9736-724569497212}" destId="{A0C4EF64-8309-A84F-8BB4-F9A408B4393B}" srcOrd="0" destOrd="1" presId="urn:microsoft.com/office/officeart/2005/8/layout/list1"/>
    <dgm:cxn modelId="{A712F37D-6A31-2E4F-8B9D-DE4B70D456F1}" type="presParOf" srcId="{2C9AE026-F26E-834A-94F9-B6D212EA49B5}" destId="{56E34AC5-A5F7-014F-ACEC-2F550DC76A32}" srcOrd="0" destOrd="0" presId="urn:microsoft.com/office/officeart/2005/8/layout/list1"/>
    <dgm:cxn modelId="{404FFD02-9833-124C-B62E-45F8D00B6668}" type="presParOf" srcId="{56E34AC5-A5F7-014F-ACEC-2F550DC76A32}" destId="{95735F57-DF94-9944-9CCE-596EE1D3B8A5}" srcOrd="0" destOrd="0" presId="urn:microsoft.com/office/officeart/2005/8/layout/list1"/>
    <dgm:cxn modelId="{5641578E-E55F-E841-867F-EF26443463DD}" type="presParOf" srcId="{56E34AC5-A5F7-014F-ACEC-2F550DC76A32}" destId="{AF886CE0-C95B-2A43-A798-FDC0FDDBACE9}" srcOrd="1" destOrd="0" presId="urn:microsoft.com/office/officeart/2005/8/layout/list1"/>
    <dgm:cxn modelId="{A313EE32-EE8A-3744-B025-A840A3355818}" type="presParOf" srcId="{2C9AE026-F26E-834A-94F9-B6D212EA49B5}" destId="{8E5417FD-71E0-2F47-B9C2-8A8BAE06D424}" srcOrd="1" destOrd="0" presId="urn:microsoft.com/office/officeart/2005/8/layout/list1"/>
    <dgm:cxn modelId="{AB008847-CC31-7347-A160-B7EA4CB261B2}" type="presParOf" srcId="{2C9AE026-F26E-834A-94F9-B6D212EA49B5}" destId="{769DA55F-D9A5-354F-9241-79D38A18DA46}" srcOrd="2" destOrd="0" presId="urn:microsoft.com/office/officeart/2005/8/layout/list1"/>
    <dgm:cxn modelId="{75C35612-BF16-3F41-A96F-888A3561FE7A}" type="presParOf" srcId="{2C9AE026-F26E-834A-94F9-B6D212EA49B5}" destId="{E8DF9AE1-7A2E-E245-BA95-A1BCD935FF49}" srcOrd="3" destOrd="0" presId="urn:microsoft.com/office/officeart/2005/8/layout/list1"/>
    <dgm:cxn modelId="{756F97DF-1D3B-8B4F-97DF-81866D7EB49A}" type="presParOf" srcId="{2C9AE026-F26E-834A-94F9-B6D212EA49B5}" destId="{2A768B82-C932-AE41-A869-00A942E60F02}" srcOrd="4" destOrd="0" presId="urn:microsoft.com/office/officeart/2005/8/layout/list1"/>
    <dgm:cxn modelId="{2A34980D-977F-0A4C-8797-1EECD50301B4}" type="presParOf" srcId="{2A768B82-C932-AE41-A869-00A942E60F02}" destId="{5718619B-3D61-5E48-A668-A53CFA65E3E7}" srcOrd="0" destOrd="0" presId="urn:microsoft.com/office/officeart/2005/8/layout/list1"/>
    <dgm:cxn modelId="{AF4F1BE8-1B97-8A4A-97F8-50387A8CBA04}" type="presParOf" srcId="{2A768B82-C932-AE41-A869-00A942E60F02}" destId="{244C017D-C3EE-0347-9B17-EF628A6C34B0}" srcOrd="1" destOrd="0" presId="urn:microsoft.com/office/officeart/2005/8/layout/list1"/>
    <dgm:cxn modelId="{D731EE72-7F76-3D46-B8A7-9B76BE9E62AB}" type="presParOf" srcId="{2C9AE026-F26E-834A-94F9-B6D212EA49B5}" destId="{2A607CE1-CC49-E84D-B024-46F833223394}" srcOrd="5" destOrd="0" presId="urn:microsoft.com/office/officeart/2005/8/layout/list1"/>
    <dgm:cxn modelId="{486FC196-BF5D-2941-98A2-E12F374A1F12}" type="presParOf" srcId="{2C9AE026-F26E-834A-94F9-B6D212EA49B5}" destId="{9E3A21A6-7DE2-654F-8BCD-9A3F87849239}" srcOrd="6" destOrd="0" presId="urn:microsoft.com/office/officeart/2005/8/layout/list1"/>
    <dgm:cxn modelId="{5AB6E905-84F2-EF42-AC02-E0C5B3B4B581}" type="presParOf" srcId="{2C9AE026-F26E-834A-94F9-B6D212EA49B5}" destId="{CB841309-E01A-9043-9B0A-3095C95B5579}" srcOrd="7" destOrd="0" presId="urn:microsoft.com/office/officeart/2005/8/layout/list1"/>
    <dgm:cxn modelId="{0EFD25AE-C3A7-8844-AA9C-2FBD8FF3627E}" type="presParOf" srcId="{2C9AE026-F26E-834A-94F9-B6D212EA49B5}" destId="{5916373A-6A6A-274D-A205-0F59D330B48B}" srcOrd="8" destOrd="0" presId="urn:microsoft.com/office/officeart/2005/8/layout/list1"/>
    <dgm:cxn modelId="{5A5D6AA8-1DB9-9D4B-AC3F-40F78899C33D}" type="presParOf" srcId="{5916373A-6A6A-274D-A205-0F59D330B48B}" destId="{95B471CC-FA4E-DE4D-8A98-B38C6230B311}" srcOrd="0" destOrd="0" presId="urn:microsoft.com/office/officeart/2005/8/layout/list1"/>
    <dgm:cxn modelId="{6574226D-DD01-9749-9BF7-AAF71864E728}" type="presParOf" srcId="{5916373A-6A6A-274D-A205-0F59D330B48B}" destId="{00EEB1CF-78A1-BD4D-9A63-4712AA1AF8A4}" srcOrd="1" destOrd="0" presId="urn:microsoft.com/office/officeart/2005/8/layout/list1"/>
    <dgm:cxn modelId="{B1AEC918-E186-CF4A-86B5-E2C2F8E8956C}" type="presParOf" srcId="{2C9AE026-F26E-834A-94F9-B6D212EA49B5}" destId="{BB1EF835-F066-7540-B3EF-2E27A15B1AB6}" srcOrd="9" destOrd="0" presId="urn:microsoft.com/office/officeart/2005/8/layout/list1"/>
    <dgm:cxn modelId="{2DA2BB52-290B-DA46-8A05-1032BDA0C63C}" type="presParOf" srcId="{2C9AE026-F26E-834A-94F9-B6D212EA49B5}" destId="{A0C4EF64-8309-A84F-8BB4-F9A408B4393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D13742-A36C-3449-9C84-E7DA0567C415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61BAED7-1D03-2B42-8FA7-F5E8C25DECD3}">
      <dgm:prSet custT="1"/>
      <dgm:spPr>
        <a:solidFill>
          <a:srgbClr val="504A36"/>
        </a:solidFill>
      </dgm:spPr>
      <dgm:t>
        <a:bodyPr/>
        <a:lstStyle/>
        <a:p>
          <a:pPr rtl="0"/>
          <a:r>
            <a:rPr lang="fr-FR" sz="2400" b="0" i="0" dirty="0" smtClean="0">
              <a:solidFill>
                <a:srgbClr val="FF0000"/>
              </a:solidFill>
              <a:latin typeface="Comic Sans MS"/>
              <a:cs typeface="Comic Sans MS"/>
            </a:rPr>
            <a:t>Aucun changement</a:t>
          </a:r>
          <a:endParaRPr lang="fr-FR" sz="2400" b="0" i="0" dirty="0">
            <a:solidFill>
              <a:srgbClr val="FF0000"/>
            </a:solidFill>
            <a:latin typeface="Comic Sans MS"/>
            <a:cs typeface="Comic Sans MS"/>
          </a:endParaRPr>
        </a:p>
      </dgm:t>
    </dgm:pt>
    <dgm:pt modelId="{9724CBFD-A982-2445-9486-92DD65DDB897}" type="parTrans" cxnId="{1F5B2B55-766A-C942-A4D3-FFF1A485AD34}">
      <dgm:prSet/>
      <dgm:spPr/>
      <dgm:t>
        <a:bodyPr/>
        <a:lstStyle/>
        <a:p>
          <a:endParaRPr lang="fr-FR" sz="2400"/>
        </a:p>
      </dgm:t>
    </dgm:pt>
    <dgm:pt modelId="{C96168D9-FF2F-6F40-9E8C-D348B3D344EA}" type="sibTrans" cxnId="{1F5B2B55-766A-C942-A4D3-FFF1A485AD34}">
      <dgm:prSet/>
      <dgm:spPr/>
      <dgm:t>
        <a:bodyPr/>
        <a:lstStyle/>
        <a:p>
          <a:endParaRPr lang="fr-FR" sz="2400"/>
        </a:p>
      </dgm:t>
    </dgm:pt>
    <dgm:pt modelId="{BDA18E35-3CFE-5643-80E8-392AE6C9F7B4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endParaRPr lang="fr-FR" sz="2400" b="0" i="0" dirty="0">
            <a:solidFill>
              <a:srgbClr val="FF0000"/>
            </a:solidFill>
            <a:latin typeface="Comic Sans MS"/>
            <a:cs typeface="Comic Sans MS"/>
          </a:endParaRPr>
        </a:p>
      </dgm:t>
    </dgm:pt>
    <dgm:pt modelId="{2A5E055B-B38D-8D45-B666-A56CF4924AC5}" type="parTrans" cxnId="{2DAED5FD-8F5F-304C-927C-192FAA005AC1}">
      <dgm:prSet/>
      <dgm:spPr/>
      <dgm:t>
        <a:bodyPr/>
        <a:lstStyle/>
        <a:p>
          <a:endParaRPr lang="fr-FR" sz="2400"/>
        </a:p>
      </dgm:t>
    </dgm:pt>
    <dgm:pt modelId="{DC1B41E7-AC92-894D-9DE7-E2A7F047D2EE}" type="sibTrans" cxnId="{2DAED5FD-8F5F-304C-927C-192FAA005AC1}">
      <dgm:prSet/>
      <dgm:spPr/>
      <dgm:t>
        <a:bodyPr/>
        <a:lstStyle/>
        <a:p>
          <a:endParaRPr lang="fr-FR" sz="2400"/>
        </a:p>
      </dgm:t>
    </dgm:pt>
    <dgm:pt modelId="{0BE294F3-523E-9C43-BC93-53C80D3A213C}">
      <dgm:prSet/>
      <dgm:spPr/>
      <dgm:t>
        <a:bodyPr/>
        <a:lstStyle/>
        <a:p>
          <a:pPr algn="l"/>
          <a:r>
            <a:rPr lang="fr-FR" b="0" i="0" dirty="0" smtClean="0">
              <a:latin typeface="Comic Sans MS"/>
              <a:cs typeface="Comic Sans MS"/>
            </a:rPr>
            <a:t>Ni depuis un rapport de 2004 découvert dans un bureau qui analysait fort bien la situation</a:t>
          </a:r>
          <a:endParaRPr lang="fr-FR" b="0" i="0" dirty="0">
            <a:latin typeface="Comic Sans MS"/>
            <a:cs typeface="Comic Sans MS"/>
          </a:endParaRPr>
        </a:p>
      </dgm:t>
    </dgm:pt>
    <dgm:pt modelId="{44BFFCF4-1C0E-484F-BB43-AE6BA91E32CA}" type="parTrans" cxnId="{958351CF-D690-AD41-BF1C-0B7BF0EBC52A}">
      <dgm:prSet/>
      <dgm:spPr/>
      <dgm:t>
        <a:bodyPr/>
        <a:lstStyle/>
        <a:p>
          <a:endParaRPr lang="fr-FR"/>
        </a:p>
      </dgm:t>
    </dgm:pt>
    <dgm:pt modelId="{BF3F7A75-D196-5147-9E8F-8B5A2F90DF81}" type="sibTrans" cxnId="{958351CF-D690-AD41-BF1C-0B7BF0EBC52A}">
      <dgm:prSet/>
      <dgm:spPr/>
      <dgm:t>
        <a:bodyPr/>
        <a:lstStyle/>
        <a:p>
          <a:endParaRPr lang="fr-FR"/>
        </a:p>
      </dgm:t>
    </dgm:pt>
    <dgm:pt modelId="{29A2A834-90F2-5746-802C-0FB20F5FDE69}">
      <dgm:prSet/>
      <dgm:spPr/>
      <dgm:t>
        <a:bodyPr/>
        <a:lstStyle/>
        <a:p>
          <a:r>
            <a:rPr lang="fr-FR" b="0" i="0" dirty="0" smtClean="0">
              <a:latin typeface="Comic Sans MS"/>
              <a:cs typeface="Comic Sans MS"/>
            </a:rPr>
            <a:t>Ménage non fait , instruments de consultation non stérilisés, draps non changés ou absents.</a:t>
          </a:r>
          <a:endParaRPr lang="fr-FR" b="0" i="0" dirty="0">
            <a:latin typeface="Comic Sans MS"/>
            <a:cs typeface="Comic Sans MS"/>
          </a:endParaRPr>
        </a:p>
      </dgm:t>
    </dgm:pt>
    <dgm:pt modelId="{99689236-3B7E-0146-897F-A5BD20BA938D}" type="parTrans" cxnId="{5A034349-4240-0249-BB42-0F49F15249A0}">
      <dgm:prSet/>
      <dgm:spPr/>
      <dgm:t>
        <a:bodyPr/>
        <a:lstStyle/>
        <a:p>
          <a:endParaRPr lang="fr-FR"/>
        </a:p>
      </dgm:t>
    </dgm:pt>
    <dgm:pt modelId="{78BCFC91-C047-9C45-8FF9-440E197C1E4A}" type="sibTrans" cxnId="{5A034349-4240-0249-BB42-0F49F15249A0}">
      <dgm:prSet/>
      <dgm:spPr/>
      <dgm:t>
        <a:bodyPr/>
        <a:lstStyle/>
        <a:p>
          <a:endParaRPr lang="fr-FR"/>
        </a:p>
      </dgm:t>
    </dgm:pt>
    <dgm:pt modelId="{698E1097-513F-A445-85DE-EACD09D548FB}">
      <dgm:prSet/>
      <dgm:spPr/>
      <dgm:t>
        <a:bodyPr/>
        <a:lstStyle/>
        <a:p>
          <a:r>
            <a:rPr lang="fr-FR" b="0" i="0" dirty="0" smtClean="0">
              <a:latin typeface="Comic Sans MS"/>
              <a:cs typeface="Comic Sans MS"/>
            </a:rPr>
            <a:t>Protocole de stérilisation mis en place par Cindy : introuvable</a:t>
          </a:r>
          <a:endParaRPr lang="fr-FR" b="0" i="0" dirty="0">
            <a:latin typeface="Comic Sans MS"/>
            <a:cs typeface="Comic Sans MS"/>
          </a:endParaRPr>
        </a:p>
      </dgm:t>
    </dgm:pt>
    <dgm:pt modelId="{7ED755F9-EDC3-DA4D-BA3B-DFF130761C0D}" type="parTrans" cxnId="{F4ED5E54-90F9-F640-BCE9-B546FDCF1729}">
      <dgm:prSet/>
      <dgm:spPr/>
      <dgm:t>
        <a:bodyPr/>
        <a:lstStyle/>
        <a:p>
          <a:endParaRPr lang="fr-FR"/>
        </a:p>
      </dgm:t>
    </dgm:pt>
    <dgm:pt modelId="{165E1B97-4AF4-804F-A26B-82676FA35DEB}" type="sibTrans" cxnId="{F4ED5E54-90F9-F640-BCE9-B546FDCF1729}">
      <dgm:prSet/>
      <dgm:spPr/>
      <dgm:t>
        <a:bodyPr/>
        <a:lstStyle/>
        <a:p>
          <a:endParaRPr lang="fr-FR"/>
        </a:p>
      </dgm:t>
    </dgm:pt>
    <dgm:pt modelId="{642FD46A-C70A-4E58-BECA-EEA17591615D}">
      <dgm:prSet/>
      <dgm:spPr/>
      <dgm:t>
        <a:bodyPr/>
        <a:lstStyle/>
        <a:p>
          <a:pPr algn="l"/>
          <a:r>
            <a:rPr lang="fr-FR" b="0" i="0" dirty="0" smtClean="0">
              <a:latin typeface="Comic Sans MS"/>
              <a:cs typeface="Comic Sans MS"/>
            </a:rPr>
            <a:t>Ni depuis la mission 2013 de GSF</a:t>
          </a:r>
          <a:endParaRPr lang="fr-FR" b="0" i="0" dirty="0">
            <a:latin typeface="Comic Sans MS"/>
            <a:cs typeface="Comic Sans MS"/>
          </a:endParaRPr>
        </a:p>
      </dgm:t>
    </dgm:pt>
    <dgm:pt modelId="{D4E482BA-CCE2-4BFD-A2D8-8BDB8E348EA3}" type="parTrans" cxnId="{58F6834A-B23F-47A3-A030-0D01F62600E1}">
      <dgm:prSet/>
      <dgm:spPr/>
      <dgm:t>
        <a:bodyPr/>
        <a:lstStyle/>
        <a:p>
          <a:endParaRPr lang="fr-FR"/>
        </a:p>
      </dgm:t>
    </dgm:pt>
    <dgm:pt modelId="{1B343462-2030-49C5-ADBF-FA2C75C6E2DA}" type="sibTrans" cxnId="{58F6834A-B23F-47A3-A030-0D01F62600E1}">
      <dgm:prSet/>
      <dgm:spPr/>
      <dgm:t>
        <a:bodyPr/>
        <a:lstStyle/>
        <a:p>
          <a:endParaRPr lang="fr-FR"/>
        </a:p>
      </dgm:t>
    </dgm:pt>
    <dgm:pt modelId="{EBB7E5AF-A4D1-47C0-949F-DFBE36BAAB40}">
      <dgm:prSet/>
      <dgm:spPr/>
      <dgm:t>
        <a:bodyPr/>
        <a:lstStyle/>
        <a:p>
          <a:r>
            <a:rPr lang="fr-FR" b="0" i="0" dirty="0" smtClean="0">
              <a:latin typeface="Comic Sans MS"/>
              <a:cs typeface="Comic Sans MS"/>
            </a:rPr>
            <a:t>Pas de lavage des mains, </a:t>
          </a:r>
          <a:endParaRPr lang="fr-FR" b="0" i="0" dirty="0">
            <a:latin typeface="Comic Sans MS"/>
            <a:cs typeface="Comic Sans MS"/>
          </a:endParaRPr>
        </a:p>
      </dgm:t>
    </dgm:pt>
    <dgm:pt modelId="{BEABFD2D-F274-468A-B916-AFFB1466A01E}" type="parTrans" cxnId="{7F1452B2-9455-48B7-B118-DEB40F5BB5BC}">
      <dgm:prSet/>
      <dgm:spPr/>
      <dgm:t>
        <a:bodyPr/>
        <a:lstStyle/>
        <a:p>
          <a:endParaRPr lang="fr-FR"/>
        </a:p>
      </dgm:t>
    </dgm:pt>
    <dgm:pt modelId="{F20B8690-910F-49BD-87B9-EB4063DEA222}" type="sibTrans" cxnId="{7F1452B2-9455-48B7-B118-DEB40F5BB5BC}">
      <dgm:prSet/>
      <dgm:spPr/>
      <dgm:t>
        <a:bodyPr/>
        <a:lstStyle/>
        <a:p>
          <a:endParaRPr lang="fr-FR"/>
        </a:p>
      </dgm:t>
    </dgm:pt>
    <dgm:pt modelId="{3F8F5B70-6441-4DED-807C-51F71996FEE2}">
      <dgm:prSet/>
      <dgm:spPr/>
      <dgm:t>
        <a:bodyPr/>
        <a:lstStyle/>
        <a:p>
          <a:r>
            <a:rPr lang="fr-FR" b="0" i="0" dirty="0" smtClean="0">
              <a:latin typeface="Comic Sans MS"/>
              <a:cs typeface="Comic Sans MS"/>
            </a:rPr>
            <a:t>1 seul lavabo au </a:t>
          </a:r>
          <a:r>
            <a:rPr lang="fr-FR" b="0" i="0" dirty="0" err="1" smtClean="0">
              <a:latin typeface="Comic Sans MS"/>
              <a:cs typeface="Comic Sans MS"/>
            </a:rPr>
            <a:t>rez</a:t>
          </a:r>
          <a:r>
            <a:rPr lang="fr-FR" b="0" i="0" dirty="0" smtClean="0">
              <a:latin typeface="Comic Sans MS"/>
              <a:cs typeface="Comic Sans MS"/>
            </a:rPr>
            <a:t> de chaussée, aucun à l’étage ou se déroulent sur deux salles les consultations de gynécologie-obstétrique</a:t>
          </a:r>
          <a:endParaRPr lang="fr-FR" b="0" i="0" dirty="0">
            <a:latin typeface="Comic Sans MS"/>
            <a:cs typeface="Comic Sans MS"/>
          </a:endParaRPr>
        </a:p>
      </dgm:t>
    </dgm:pt>
    <dgm:pt modelId="{FE7E55C3-2EB8-4116-B7A9-5F9119ACC4F9}" type="parTrans" cxnId="{65C3F8AD-2414-472D-99E0-232A2F33425B}">
      <dgm:prSet/>
      <dgm:spPr/>
      <dgm:t>
        <a:bodyPr/>
        <a:lstStyle/>
        <a:p>
          <a:endParaRPr lang="fr-FR"/>
        </a:p>
      </dgm:t>
    </dgm:pt>
    <dgm:pt modelId="{98E81109-A45D-4EC0-AA99-70BF18E94CA8}" type="sibTrans" cxnId="{65C3F8AD-2414-472D-99E0-232A2F33425B}">
      <dgm:prSet/>
      <dgm:spPr/>
      <dgm:t>
        <a:bodyPr/>
        <a:lstStyle/>
        <a:p>
          <a:endParaRPr lang="fr-FR"/>
        </a:p>
      </dgm:t>
    </dgm:pt>
    <dgm:pt modelId="{C037DA94-6409-48F2-9066-90FEF860540B}">
      <dgm:prSet/>
      <dgm:spPr/>
      <dgm:t>
        <a:bodyPr/>
        <a:lstStyle/>
        <a:p>
          <a:r>
            <a:rPr lang="fr-FR" b="0" i="0" dirty="0" smtClean="0">
              <a:latin typeface="Comic Sans MS"/>
              <a:cs typeface="Comic Sans MS"/>
            </a:rPr>
            <a:t>Motif invoqué pour l’absence de ménage : Femme de ménage difficile à trouver pour un contrat de quelques heures par semaine …</a:t>
          </a:r>
          <a:endParaRPr lang="fr-FR" b="0" i="0" dirty="0">
            <a:latin typeface="Comic Sans MS"/>
            <a:cs typeface="Comic Sans MS"/>
          </a:endParaRPr>
        </a:p>
      </dgm:t>
    </dgm:pt>
    <dgm:pt modelId="{456A9768-27FD-4D3A-99B7-147FE5013556}" type="parTrans" cxnId="{2A746CD9-E5E0-4892-8247-9BBB8946C7DD}">
      <dgm:prSet/>
      <dgm:spPr/>
      <dgm:t>
        <a:bodyPr/>
        <a:lstStyle/>
        <a:p>
          <a:endParaRPr lang="fr-FR"/>
        </a:p>
      </dgm:t>
    </dgm:pt>
    <dgm:pt modelId="{A7103801-0FD4-47C5-8D67-A92886C5996C}" type="sibTrans" cxnId="{2A746CD9-E5E0-4892-8247-9BBB8946C7DD}">
      <dgm:prSet/>
      <dgm:spPr/>
      <dgm:t>
        <a:bodyPr/>
        <a:lstStyle/>
        <a:p>
          <a:endParaRPr lang="fr-FR"/>
        </a:p>
      </dgm:t>
    </dgm:pt>
    <dgm:pt modelId="{B66367F8-C5AA-411D-A5AC-8DD7103FF418}">
      <dgm:prSet/>
      <dgm:spPr/>
      <dgm:t>
        <a:bodyPr/>
        <a:lstStyle/>
        <a:p>
          <a:pPr algn="l"/>
          <a:r>
            <a:rPr lang="fr-FR" b="0" i="0" dirty="0" smtClean="0">
              <a:latin typeface="Comic Sans MS"/>
              <a:cs typeface="Comic Sans MS"/>
            </a:rPr>
            <a:t>Ni après la mission de 6 mois de Cindy, Infirmière française travaillant pour l’Association </a:t>
          </a:r>
          <a:r>
            <a:rPr lang="fr-FR" b="0" i="0" dirty="0" err="1" smtClean="0">
              <a:latin typeface="Comic Sans MS"/>
              <a:cs typeface="Comic Sans MS"/>
            </a:rPr>
            <a:t>Lumbini</a:t>
          </a:r>
          <a:r>
            <a:rPr lang="fr-FR" b="0" i="0" dirty="0" smtClean="0">
              <a:latin typeface="Comic Sans MS"/>
              <a:cs typeface="Comic Sans MS"/>
            </a:rPr>
            <a:t> en 2013-2014</a:t>
          </a:r>
          <a:endParaRPr lang="fr-FR" b="0" i="0" dirty="0">
            <a:latin typeface="Comic Sans MS"/>
            <a:cs typeface="Comic Sans MS"/>
          </a:endParaRPr>
        </a:p>
      </dgm:t>
    </dgm:pt>
    <dgm:pt modelId="{54FB7768-A046-4481-A024-6020D340C75B}" type="parTrans" cxnId="{C2D6252E-57F0-420B-9B68-2AF12ECB0E61}">
      <dgm:prSet/>
      <dgm:spPr/>
      <dgm:t>
        <a:bodyPr/>
        <a:lstStyle/>
        <a:p>
          <a:endParaRPr lang="fr-FR"/>
        </a:p>
      </dgm:t>
    </dgm:pt>
    <dgm:pt modelId="{D564285C-A6DB-4CA4-B975-888C0D5E870B}" type="sibTrans" cxnId="{C2D6252E-57F0-420B-9B68-2AF12ECB0E61}">
      <dgm:prSet/>
      <dgm:spPr/>
      <dgm:t>
        <a:bodyPr/>
        <a:lstStyle/>
        <a:p>
          <a:endParaRPr lang="fr-FR"/>
        </a:p>
      </dgm:t>
    </dgm:pt>
    <dgm:pt modelId="{A72E0159-75F7-0241-83C5-C8E48CFD8CE6}" type="pres">
      <dgm:prSet presAssocID="{D0D13742-A36C-3449-9C84-E7DA0567C41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A99B103-2CB0-3148-ADFD-2033EF33CA1B}" type="pres">
      <dgm:prSet presAssocID="{F61BAED7-1D03-2B42-8FA7-F5E8C25DECD3}" presName="parentLin" presStyleCnt="0"/>
      <dgm:spPr/>
    </dgm:pt>
    <dgm:pt modelId="{5C69F36D-D2D4-AF46-8494-9C1EC97DB6CF}" type="pres">
      <dgm:prSet presAssocID="{F61BAED7-1D03-2B42-8FA7-F5E8C25DECD3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43683835-257D-DC40-A40B-43C91724D872}" type="pres">
      <dgm:prSet presAssocID="{F61BAED7-1D03-2B42-8FA7-F5E8C25DECD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2F149F-8178-C547-BE89-283377D9A36B}" type="pres">
      <dgm:prSet presAssocID="{F61BAED7-1D03-2B42-8FA7-F5E8C25DECD3}" presName="negativeSpace" presStyleCnt="0"/>
      <dgm:spPr/>
    </dgm:pt>
    <dgm:pt modelId="{DBAEE75B-A0C7-FC42-965C-D5AB83A47A97}" type="pres">
      <dgm:prSet presAssocID="{F61BAED7-1D03-2B42-8FA7-F5E8C25DECD3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C992300-B2C7-A04C-AFB6-651A9D40818F}" type="pres">
      <dgm:prSet presAssocID="{C96168D9-FF2F-6F40-9E8C-D348B3D344EA}" presName="spaceBetweenRectangles" presStyleCnt="0"/>
      <dgm:spPr/>
    </dgm:pt>
    <dgm:pt modelId="{5F8E3729-6FF9-B34A-BA4C-642C7FEC3027}" type="pres">
      <dgm:prSet presAssocID="{BDA18E35-3CFE-5643-80E8-392AE6C9F7B4}" presName="parentLin" presStyleCnt="0"/>
      <dgm:spPr/>
    </dgm:pt>
    <dgm:pt modelId="{9C74C746-BF6B-C64A-9441-952A5ECD4A0D}" type="pres">
      <dgm:prSet presAssocID="{BDA18E35-3CFE-5643-80E8-392AE6C9F7B4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2277110D-FBD1-DF41-804F-BE5553613AE1}" type="pres">
      <dgm:prSet presAssocID="{BDA18E35-3CFE-5643-80E8-392AE6C9F7B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4B8BD3-DF59-1A40-9139-D8ADF0972FCA}" type="pres">
      <dgm:prSet presAssocID="{BDA18E35-3CFE-5643-80E8-392AE6C9F7B4}" presName="negativeSpace" presStyleCnt="0"/>
      <dgm:spPr/>
    </dgm:pt>
    <dgm:pt modelId="{002F26B1-9278-C54B-A8E3-FF1CEA4F2C4C}" type="pres">
      <dgm:prSet presAssocID="{BDA18E35-3CFE-5643-80E8-392AE6C9F7B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A746CD9-E5E0-4892-8247-9BBB8946C7DD}" srcId="{BDA18E35-3CFE-5643-80E8-392AE6C9F7B4}" destId="{C037DA94-6409-48F2-9066-90FEF860540B}" srcOrd="4" destOrd="0" parTransId="{456A9768-27FD-4D3A-99B7-147FE5013556}" sibTransId="{A7103801-0FD4-47C5-8D67-A92886C5996C}"/>
    <dgm:cxn modelId="{5A034349-4240-0249-BB42-0F49F15249A0}" srcId="{BDA18E35-3CFE-5643-80E8-392AE6C9F7B4}" destId="{29A2A834-90F2-5746-802C-0FB20F5FDE69}" srcOrd="0" destOrd="0" parTransId="{99689236-3B7E-0146-897F-A5BD20BA938D}" sibTransId="{78BCFC91-C047-9C45-8FF9-440E197C1E4A}"/>
    <dgm:cxn modelId="{58F6834A-B23F-47A3-A030-0D01F62600E1}" srcId="{F61BAED7-1D03-2B42-8FA7-F5E8C25DECD3}" destId="{642FD46A-C70A-4E58-BECA-EEA17591615D}" srcOrd="1" destOrd="0" parTransId="{D4E482BA-CCE2-4BFD-A2D8-8BDB8E348EA3}" sibTransId="{1B343462-2030-49C5-ADBF-FA2C75C6E2DA}"/>
    <dgm:cxn modelId="{C2D6252E-57F0-420B-9B68-2AF12ECB0E61}" srcId="{F61BAED7-1D03-2B42-8FA7-F5E8C25DECD3}" destId="{B66367F8-C5AA-411D-A5AC-8DD7103FF418}" srcOrd="2" destOrd="0" parTransId="{54FB7768-A046-4481-A024-6020D340C75B}" sibTransId="{D564285C-A6DB-4CA4-B975-888C0D5E870B}"/>
    <dgm:cxn modelId="{285E91F3-D567-C043-A5DB-FFEDA8268FB1}" type="presOf" srcId="{0BE294F3-523E-9C43-BC93-53C80D3A213C}" destId="{DBAEE75B-A0C7-FC42-965C-D5AB83A47A97}" srcOrd="0" destOrd="0" presId="urn:microsoft.com/office/officeart/2005/8/layout/list1"/>
    <dgm:cxn modelId="{F56853D6-C4DF-9342-AE8F-6E032319FB6D}" type="presOf" srcId="{29A2A834-90F2-5746-802C-0FB20F5FDE69}" destId="{002F26B1-9278-C54B-A8E3-FF1CEA4F2C4C}" srcOrd="0" destOrd="0" presId="urn:microsoft.com/office/officeart/2005/8/layout/list1"/>
    <dgm:cxn modelId="{B4B48E44-5154-D345-A1AB-4938331A5816}" type="presOf" srcId="{698E1097-513F-A445-85DE-EACD09D548FB}" destId="{002F26B1-9278-C54B-A8E3-FF1CEA4F2C4C}" srcOrd="0" destOrd="1" presId="urn:microsoft.com/office/officeart/2005/8/layout/list1"/>
    <dgm:cxn modelId="{F4ED5E54-90F9-F640-BCE9-B546FDCF1729}" srcId="{BDA18E35-3CFE-5643-80E8-392AE6C9F7B4}" destId="{698E1097-513F-A445-85DE-EACD09D548FB}" srcOrd="1" destOrd="0" parTransId="{7ED755F9-EDC3-DA4D-BA3B-DFF130761C0D}" sibTransId="{165E1B97-4AF4-804F-A26B-82676FA35DEB}"/>
    <dgm:cxn modelId="{261D5CA9-75DC-6D4E-858A-9EE3E6AF712D}" type="presOf" srcId="{D0D13742-A36C-3449-9C84-E7DA0567C415}" destId="{A72E0159-75F7-0241-83C5-C8E48CFD8CE6}" srcOrd="0" destOrd="0" presId="urn:microsoft.com/office/officeart/2005/8/layout/list1"/>
    <dgm:cxn modelId="{A18E83B1-6D43-1340-8FE1-063FFB4EEDE4}" type="presOf" srcId="{642FD46A-C70A-4E58-BECA-EEA17591615D}" destId="{DBAEE75B-A0C7-FC42-965C-D5AB83A47A97}" srcOrd="0" destOrd="1" presId="urn:microsoft.com/office/officeart/2005/8/layout/list1"/>
    <dgm:cxn modelId="{5F21F8BF-CEFD-984B-A9C8-C961A2D386F6}" type="presOf" srcId="{BDA18E35-3CFE-5643-80E8-392AE6C9F7B4}" destId="{9C74C746-BF6B-C64A-9441-952A5ECD4A0D}" srcOrd="0" destOrd="0" presId="urn:microsoft.com/office/officeart/2005/8/layout/list1"/>
    <dgm:cxn modelId="{14F3BDB6-3C54-F94C-8572-3EAD3650B47F}" type="presOf" srcId="{EBB7E5AF-A4D1-47C0-949F-DFBE36BAAB40}" destId="{002F26B1-9278-C54B-A8E3-FF1CEA4F2C4C}" srcOrd="0" destOrd="2" presId="urn:microsoft.com/office/officeart/2005/8/layout/list1"/>
    <dgm:cxn modelId="{B891183A-E98A-4273-BED3-C2FDF31E2CA1}" type="presOf" srcId="{B66367F8-C5AA-411D-A5AC-8DD7103FF418}" destId="{DBAEE75B-A0C7-FC42-965C-D5AB83A47A97}" srcOrd="0" destOrd="2" presId="urn:microsoft.com/office/officeart/2005/8/layout/list1"/>
    <dgm:cxn modelId="{958351CF-D690-AD41-BF1C-0B7BF0EBC52A}" srcId="{F61BAED7-1D03-2B42-8FA7-F5E8C25DECD3}" destId="{0BE294F3-523E-9C43-BC93-53C80D3A213C}" srcOrd="0" destOrd="0" parTransId="{44BFFCF4-1C0E-484F-BB43-AE6BA91E32CA}" sibTransId="{BF3F7A75-D196-5147-9E8F-8B5A2F90DF81}"/>
    <dgm:cxn modelId="{7F1452B2-9455-48B7-B118-DEB40F5BB5BC}" srcId="{BDA18E35-3CFE-5643-80E8-392AE6C9F7B4}" destId="{EBB7E5AF-A4D1-47C0-949F-DFBE36BAAB40}" srcOrd="2" destOrd="0" parTransId="{BEABFD2D-F274-468A-B916-AFFB1466A01E}" sibTransId="{F20B8690-910F-49BD-87B9-EB4063DEA222}"/>
    <dgm:cxn modelId="{1F5B2B55-766A-C942-A4D3-FFF1A485AD34}" srcId="{D0D13742-A36C-3449-9C84-E7DA0567C415}" destId="{F61BAED7-1D03-2B42-8FA7-F5E8C25DECD3}" srcOrd="0" destOrd="0" parTransId="{9724CBFD-A982-2445-9486-92DD65DDB897}" sibTransId="{C96168D9-FF2F-6F40-9E8C-D348B3D344EA}"/>
    <dgm:cxn modelId="{2DAED5FD-8F5F-304C-927C-192FAA005AC1}" srcId="{D0D13742-A36C-3449-9C84-E7DA0567C415}" destId="{BDA18E35-3CFE-5643-80E8-392AE6C9F7B4}" srcOrd="1" destOrd="0" parTransId="{2A5E055B-B38D-8D45-B666-A56CF4924AC5}" sibTransId="{DC1B41E7-AC92-894D-9DE7-E2A7F047D2EE}"/>
    <dgm:cxn modelId="{1B0B1F8B-8053-1749-B537-375274E0E468}" type="presOf" srcId="{3F8F5B70-6441-4DED-807C-51F71996FEE2}" destId="{002F26B1-9278-C54B-A8E3-FF1CEA4F2C4C}" srcOrd="0" destOrd="3" presId="urn:microsoft.com/office/officeart/2005/8/layout/list1"/>
    <dgm:cxn modelId="{65C3F8AD-2414-472D-99E0-232A2F33425B}" srcId="{BDA18E35-3CFE-5643-80E8-392AE6C9F7B4}" destId="{3F8F5B70-6441-4DED-807C-51F71996FEE2}" srcOrd="3" destOrd="0" parTransId="{FE7E55C3-2EB8-4116-B7A9-5F9119ACC4F9}" sibTransId="{98E81109-A45D-4EC0-AA99-70BF18E94CA8}"/>
    <dgm:cxn modelId="{199FB301-0587-C943-AF88-4A2E5F35B69F}" type="presOf" srcId="{BDA18E35-3CFE-5643-80E8-392AE6C9F7B4}" destId="{2277110D-FBD1-DF41-804F-BE5553613AE1}" srcOrd="1" destOrd="0" presId="urn:microsoft.com/office/officeart/2005/8/layout/list1"/>
    <dgm:cxn modelId="{5DFDB37F-5E08-3640-9362-D38B779FF38C}" type="presOf" srcId="{F61BAED7-1D03-2B42-8FA7-F5E8C25DECD3}" destId="{5C69F36D-D2D4-AF46-8494-9C1EC97DB6CF}" srcOrd="0" destOrd="0" presId="urn:microsoft.com/office/officeart/2005/8/layout/list1"/>
    <dgm:cxn modelId="{6864D801-E49D-B34C-B2AE-3A285FF24657}" type="presOf" srcId="{C037DA94-6409-48F2-9066-90FEF860540B}" destId="{002F26B1-9278-C54B-A8E3-FF1CEA4F2C4C}" srcOrd="0" destOrd="4" presId="urn:microsoft.com/office/officeart/2005/8/layout/list1"/>
    <dgm:cxn modelId="{1D3333D6-6B82-3B47-95E0-35F4CE2A6E2F}" type="presOf" srcId="{F61BAED7-1D03-2B42-8FA7-F5E8C25DECD3}" destId="{43683835-257D-DC40-A40B-43C91724D872}" srcOrd="1" destOrd="0" presId="urn:microsoft.com/office/officeart/2005/8/layout/list1"/>
    <dgm:cxn modelId="{5F9CCA7D-DE6A-9145-B22B-B59A021A7207}" type="presParOf" srcId="{A72E0159-75F7-0241-83C5-C8E48CFD8CE6}" destId="{9A99B103-2CB0-3148-ADFD-2033EF33CA1B}" srcOrd="0" destOrd="0" presId="urn:microsoft.com/office/officeart/2005/8/layout/list1"/>
    <dgm:cxn modelId="{720814B2-F170-4144-AEEA-E03F3C2063D9}" type="presParOf" srcId="{9A99B103-2CB0-3148-ADFD-2033EF33CA1B}" destId="{5C69F36D-D2D4-AF46-8494-9C1EC97DB6CF}" srcOrd="0" destOrd="0" presId="urn:microsoft.com/office/officeart/2005/8/layout/list1"/>
    <dgm:cxn modelId="{04A41F86-1E48-5249-B245-6AA43A11A63D}" type="presParOf" srcId="{9A99B103-2CB0-3148-ADFD-2033EF33CA1B}" destId="{43683835-257D-DC40-A40B-43C91724D872}" srcOrd="1" destOrd="0" presId="urn:microsoft.com/office/officeart/2005/8/layout/list1"/>
    <dgm:cxn modelId="{AE162FAE-0650-DE4F-9E2E-76208484D067}" type="presParOf" srcId="{A72E0159-75F7-0241-83C5-C8E48CFD8CE6}" destId="{F82F149F-8178-C547-BE89-283377D9A36B}" srcOrd="1" destOrd="0" presId="urn:microsoft.com/office/officeart/2005/8/layout/list1"/>
    <dgm:cxn modelId="{C23312ED-8A3E-EE42-AD81-E0867D7D9D98}" type="presParOf" srcId="{A72E0159-75F7-0241-83C5-C8E48CFD8CE6}" destId="{DBAEE75B-A0C7-FC42-965C-D5AB83A47A97}" srcOrd="2" destOrd="0" presId="urn:microsoft.com/office/officeart/2005/8/layout/list1"/>
    <dgm:cxn modelId="{7AA45EAD-4D60-044D-9DEE-576FA37F1D19}" type="presParOf" srcId="{A72E0159-75F7-0241-83C5-C8E48CFD8CE6}" destId="{DC992300-B2C7-A04C-AFB6-651A9D40818F}" srcOrd="3" destOrd="0" presId="urn:microsoft.com/office/officeart/2005/8/layout/list1"/>
    <dgm:cxn modelId="{5070105E-89DD-C54E-AF59-62CC0EEC5A8F}" type="presParOf" srcId="{A72E0159-75F7-0241-83C5-C8E48CFD8CE6}" destId="{5F8E3729-6FF9-B34A-BA4C-642C7FEC3027}" srcOrd="4" destOrd="0" presId="urn:microsoft.com/office/officeart/2005/8/layout/list1"/>
    <dgm:cxn modelId="{9B7A83A8-41C4-2E41-A589-F22BDCA90800}" type="presParOf" srcId="{5F8E3729-6FF9-B34A-BA4C-642C7FEC3027}" destId="{9C74C746-BF6B-C64A-9441-952A5ECD4A0D}" srcOrd="0" destOrd="0" presId="urn:microsoft.com/office/officeart/2005/8/layout/list1"/>
    <dgm:cxn modelId="{F85A9684-56E6-674C-BF26-7601AF9CB4A6}" type="presParOf" srcId="{5F8E3729-6FF9-B34A-BA4C-642C7FEC3027}" destId="{2277110D-FBD1-DF41-804F-BE5553613AE1}" srcOrd="1" destOrd="0" presId="urn:microsoft.com/office/officeart/2005/8/layout/list1"/>
    <dgm:cxn modelId="{E7EB34E0-4F8E-3747-8DD9-86D2C79D11E1}" type="presParOf" srcId="{A72E0159-75F7-0241-83C5-C8E48CFD8CE6}" destId="{6D4B8BD3-DF59-1A40-9139-D8ADF0972FCA}" srcOrd="5" destOrd="0" presId="urn:microsoft.com/office/officeart/2005/8/layout/list1"/>
    <dgm:cxn modelId="{D6C11904-F0A9-7843-8E5B-B8D5548CFC68}" type="presParOf" srcId="{A72E0159-75F7-0241-83C5-C8E48CFD8CE6}" destId="{002F26B1-9278-C54B-A8E3-FF1CEA4F2C4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B9B1BF-F5E9-814D-AA7C-1A8D60A62079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7B00664-B8DF-8B46-A069-7B19BB51B377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fr-FR" sz="2000" dirty="0" smtClean="0">
              <a:latin typeface="Comic Sans MS"/>
              <a:cs typeface="Comic Sans MS"/>
            </a:rPr>
            <a:t>Le niveau d’hygiène  du centre médical IBS de </a:t>
          </a:r>
          <a:r>
            <a:rPr lang="fr-FR" sz="2000" dirty="0" err="1" smtClean="0">
              <a:latin typeface="Comic Sans MS"/>
              <a:cs typeface="Comic Sans MS"/>
            </a:rPr>
            <a:t>Lumbini</a:t>
          </a:r>
          <a:r>
            <a:rPr lang="fr-FR" sz="2000" dirty="0" smtClean="0">
              <a:latin typeface="Comic Sans MS"/>
              <a:cs typeface="Comic Sans MS"/>
            </a:rPr>
            <a:t> </a:t>
          </a:r>
          <a:r>
            <a:rPr lang="fr-FR" sz="2000" dirty="0" smtClean="0">
              <a:solidFill>
                <a:srgbClr val="FF0000"/>
              </a:solidFill>
              <a:latin typeface="Comic Sans MS"/>
              <a:cs typeface="Comic Sans MS"/>
            </a:rPr>
            <a:t>est identique :</a:t>
          </a:r>
          <a:endParaRPr lang="fr-FR" sz="2000" dirty="0">
            <a:solidFill>
              <a:srgbClr val="FF0000"/>
            </a:solidFill>
            <a:latin typeface="Comic Sans MS"/>
            <a:cs typeface="Comic Sans MS"/>
          </a:endParaRPr>
        </a:p>
      </dgm:t>
    </dgm:pt>
    <dgm:pt modelId="{4E8FB63F-9910-3944-909F-3AF699877205}" type="parTrans" cxnId="{85FB4E60-8DCA-E446-83C9-1D326DE29A82}">
      <dgm:prSet/>
      <dgm:spPr/>
      <dgm:t>
        <a:bodyPr/>
        <a:lstStyle/>
        <a:p>
          <a:endParaRPr lang="fr-FR"/>
        </a:p>
      </dgm:t>
    </dgm:pt>
    <dgm:pt modelId="{E1599523-676D-004D-A9EB-7381164CD234}" type="sibTrans" cxnId="{85FB4E60-8DCA-E446-83C9-1D326DE29A82}">
      <dgm:prSet/>
      <dgm:spPr/>
      <dgm:t>
        <a:bodyPr/>
        <a:lstStyle/>
        <a:p>
          <a:endParaRPr lang="fr-FR"/>
        </a:p>
      </dgm:t>
    </dgm:pt>
    <dgm:pt modelId="{991D4DFA-1BD3-0040-A269-562F5008F51F}">
      <dgm:prSet custT="1"/>
      <dgm:spPr/>
      <dgm:t>
        <a:bodyPr/>
        <a:lstStyle/>
        <a:p>
          <a:pPr rtl="0"/>
          <a:r>
            <a:rPr lang="fr-FR" sz="2000" dirty="0" smtClean="0">
              <a:latin typeface="Comic Sans MS"/>
              <a:cs typeface="Comic Sans MS"/>
            </a:rPr>
            <a:t>dans la plupart des 8 postes de santé  visités en 2010 sur la rivière Karnali, à l’ouest du Népal</a:t>
          </a:r>
          <a:endParaRPr lang="fr-FR" sz="2000" dirty="0">
            <a:latin typeface="Comic Sans MS"/>
            <a:cs typeface="Comic Sans MS"/>
          </a:endParaRPr>
        </a:p>
      </dgm:t>
    </dgm:pt>
    <dgm:pt modelId="{50CE5E59-EDBF-A341-AEA8-A822FD1BD5DC}" type="parTrans" cxnId="{53325308-8E89-2847-98DB-A4A1041F79E3}">
      <dgm:prSet/>
      <dgm:spPr/>
      <dgm:t>
        <a:bodyPr/>
        <a:lstStyle/>
        <a:p>
          <a:endParaRPr lang="fr-FR"/>
        </a:p>
      </dgm:t>
    </dgm:pt>
    <dgm:pt modelId="{B1499A18-21E8-5442-AA76-4C43B3C912BA}" type="sibTrans" cxnId="{53325308-8E89-2847-98DB-A4A1041F79E3}">
      <dgm:prSet/>
      <dgm:spPr/>
      <dgm:t>
        <a:bodyPr/>
        <a:lstStyle/>
        <a:p>
          <a:endParaRPr lang="fr-FR"/>
        </a:p>
      </dgm:t>
    </dgm:pt>
    <dgm:pt modelId="{31716E07-9D53-FD4B-8F0D-786BE8ED0CEA}">
      <dgm:prSet custT="1"/>
      <dgm:spPr/>
      <dgm:t>
        <a:bodyPr/>
        <a:lstStyle/>
        <a:p>
          <a:pPr rtl="0"/>
          <a:r>
            <a:rPr lang="fr-FR" sz="2000" dirty="0" smtClean="0">
              <a:latin typeface="Comic Sans MS"/>
              <a:cs typeface="Comic Sans MS"/>
            </a:rPr>
            <a:t>mais aussi en consultation et au bloc opératoire du CHU de Bujumbura ( Burundi ) , lieu de plusieurs missions GSF .  </a:t>
          </a:r>
          <a:endParaRPr lang="fr-FR" sz="2000" dirty="0">
            <a:latin typeface="Comic Sans MS"/>
            <a:cs typeface="Comic Sans MS"/>
          </a:endParaRPr>
        </a:p>
      </dgm:t>
    </dgm:pt>
    <dgm:pt modelId="{D7F46CEE-C6AC-BF43-B2EC-F43217012742}" type="parTrans" cxnId="{A5E8A660-7F3A-FC44-83E9-82A172D0A385}">
      <dgm:prSet/>
      <dgm:spPr/>
      <dgm:t>
        <a:bodyPr/>
        <a:lstStyle/>
        <a:p>
          <a:endParaRPr lang="fr-FR"/>
        </a:p>
      </dgm:t>
    </dgm:pt>
    <dgm:pt modelId="{BA0B291A-0985-FE4C-B67D-0E270D7616C2}" type="sibTrans" cxnId="{A5E8A660-7F3A-FC44-83E9-82A172D0A385}">
      <dgm:prSet/>
      <dgm:spPr/>
      <dgm:t>
        <a:bodyPr/>
        <a:lstStyle/>
        <a:p>
          <a:endParaRPr lang="fr-FR"/>
        </a:p>
      </dgm:t>
    </dgm:pt>
    <dgm:pt modelId="{D672534A-4E4C-DB4F-8689-8CBD6A1E8451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fr-FR" sz="2000" dirty="0" smtClean="0">
              <a:latin typeface="Comic Sans MS"/>
              <a:cs typeface="Comic Sans MS"/>
            </a:rPr>
            <a:t>Le niveau d’hygiène du centre médical de </a:t>
          </a:r>
          <a:r>
            <a:rPr lang="fr-FR" sz="2000" dirty="0" err="1" smtClean="0">
              <a:latin typeface="Comic Sans MS"/>
              <a:cs typeface="Comic Sans MS"/>
            </a:rPr>
            <a:t>Lumbini</a:t>
          </a:r>
          <a:r>
            <a:rPr lang="fr-FR" sz="2000" dirty="0" smtClean="0">
              <a:latin typeface="Comic Sans MS"/>
              <a:cs typeface="Comic Sans MS"/>
            </a:rPr>
            <a:t> </a:t>
          </a:r>
          <a:r>
            <a:rPr lang="fr-FR" sz="2000" dirty="0" smtClean="0">
              <a:solidFill>
                <a:srgbClr val="FFFF00"/>
              </a:solidFill>
              <a:latin typeface="Comic Sans MS"/>
              <a:cs typeface="Comic Sans MS"/>
            </a:rPr>
            <a:t>n’est donc pas une exception. </a:t>
          </a:r>
          <a:endParaRPr lang="fr-FR" sz="2000" dirty="0">
            <a:solidFill>
              <a:srgbClr val="FFFF00"/>
            </a:solidFill>
            <a:latin typeface="Comic Sans MS"/>
            <a:cs typeface="Comic Sans MS"/>
          </a:endParaRPr>
        </a:p>
      </dgm:t>
    </dgm:pt>
    <dgm:pt modelId="{85F17F0B-F363-F14B-B364-9D2B16935770}" type="parTrans" cxnId="{55D15346-5409-1542-9687-69AE52F8840C}">
      <dgm:prSet/>
      <dgm:spPr/>
      <dgm:t>
        <a:bodyPr/>
        <a:lstStyle/>
        <a:p>
          <a:endParaRPr lang="fr-FR"/>
        </a:p>
      </dgm:t>
    </dgm:pt>
    <dgm:pt modelId="{2389A328-4BC7-0047-A986-5B29B45391EC}" type="sibTrans" cxnId="{55D15346-5409-1542-9687-69AE52F8840C}">
      <dgm:prSet/>
      <dgm:spPr/>
      <dgm:t>
        <a:bodyPr/>
        <a:lstStyle/>
        <a:p>
          <a:endParaRPr lang="fr-FR"/>
        </a:p>
      </dgm:t>
    </dgm:pt>
    <dgm:pt modelId="{B8B3EB27-3FA5-304D-878A-B3E537C14A63}" type="pres">
      <dgm:prSet presAssocID="{B3B9B1BF-F5E9-814D-AA7C-1A8D60A6207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E3190E4-E052-BC4D-AC62-478C4DA86A47}" type="pres">
      <dgm:prSet presAssocID="{97B00664-B8DF-8B46-A069-7B19BB51B377}" presName="parentLin" presStyleCnt="0"/>
      <dgm:spPr/>
    </dgm:pt>
    <dgm:pt modelId="{59CA325E-638D-AD40-977E-3DB0C670166E}" type="pres">
      <dgm:prSet presAssocID="{97B00664-B8DF-8B46-A069-7B19BB51B377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53F31DB1-EC59-BA48-BC73-E77346CA6101}" type="pres">
      <dgm:prSet presAssocID="{97B00664-B8DF-8B46-A069-7B19BB51B37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0124DB4-F452-E340-B252-49AFDA0D00AA}" type="pres">
      <dgm:prSet presAssocID="{97B00664-B8DF-8B46-A069-7B19BB51B377}" presName="negativeSpace" presStyleCnt="0"/>
      <dgm:spPr/>
    </dgm:pt>
    <dgm:pt modelId="{4F87E838-C2DE-4C48-A087-5F23C607E666}" type="pres">
      <dgm:prSet presAssocID="{97B00664-B8DF-8B46-A069-7B19BB51B377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19884C-DE69-EC4F-A747-1FFA01182029}" type="pres">
      <dgm:prSet presAssocID="{E1599523-676D-004D-A9EB-7381164CD234}" presName="spaceBetweenRectangles" presStyleCnt="0"/>
      <dgm:spPr/>
    </dgm:pt>
    <dgm:pt modelId="{B2AD71CD-3014-374F-943B-9703BAA84386}" type="pres">
      <dgm:prSet presAssocID="{D672534A-4E4C-DB4F-8689-8CBD6A1E8451}" presName="parentLin" presStyleCnt="0"/>
      <dgm:spPr/>
    </dgm:pt>
    <dgm:pt modelId="{7B8CFB29-7195-C746-B1B4-D63F176D9A2E}" type="pres">
      <dgm:prSet presAssocID="{D672534A-4E4C-DB4F-8689-8CBD6A1E8451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C18A23C1-E1B7-1047-BC64-8953D0581197}" type="pres">
      <dgm:prSet presAssocID="{D672534A-4E4C-DB4F-8689-8CBD6A1E845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3B32BA-DA29-F44B-AE9A-C4EFBF0DF744}" type="pres">
      <dgm:prSet presAssocID="{D672534A-4E4C-DB4F-8689-8CBD6A1E8451}" presName="negativeSpace" presStyleCnt="0"/>
      <dgm:spPr/>
    </dgm:pt>
    <dgm:pt modelId="{E30486FF-9B93-D841-B575-591F0D5B902B}" type="pres">
      <dgm:prSet presAssocID="{D672534A-4E4C-DB4F-8689-8CBD6A1E845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AC80DF6-696A-A940-9856-9F9AA554FD2F}" type="presOf" srcId="{31716E07-9D53-FD4B-8F0D-786BE8ED0CEA}" destId="{4F87E838-C2DE-4C48-A087-5F23C607E666}" srcOrd="0" destOrd="1" presId="urn:microsoft.com/office/officeart/2005/8/layout/list1"/>
    <dgm:cxn modelId="{50D1BC39-54F3-2042-A8AD-4E9E3F39EFC3}" type="presOf" srcId="{D672534A-4E4C-DB4F-8689-8CBD6A1E8451}" destId="{7B8CFB29-7195-C746-B1B4-D63F176D9A2E}" srcOrd="0" destOrd="0" presId="urn:microsoft.com/office/officeart/2005/8/layout/list1"/>
    <dgm:cxn modelId="{85FB4E60-8DCA-E446-83C9-1D326DE29A82}" srcId="{B3B9B1BF-F5E9-814D-AA7C-1A8D60A62079}" destId="{97B00664-B8DF-8B46-A069-7B19BB51B377}" srcOrd="0" destOrd="0" parTransId="{4E8FB63F-9910-3944-909F-3AF699877205}" sibTransId="{E1599523-676D-004D-A9EB-7381164CD234}"/>
    <dgm:cxn modelId="{A5E8A660-7F3A-FC44-83E9-82A172D0A385}" srcId="{97B00664-B8DF-8B46-A069-7B19BB51B377}" destId="{31716E07-9D53-FD4B-8F0D-786BE8ED0CEA}" srcOrd="1" destOrd="0" parTransId="{D7F46CEE-C6AC-BF43-B2EC-F43217012742}" sibTransId="{BA0B291A-0985-FE4C-B67D-0E270D7616C2}"/>
    <dgm:cxn modelId="{55D15346-5409-1542-9687-69AE52F8840C}" srcId="{B3B9B1BF-F5E9-814D-AA7C-1A8D60A62079}" destId="{D672534A-4E4C-DB4F-8689-8CBD6A1E8451}" srcOrd="1" destOrd="0" parTransId="{85F17F0B-F363-F14B-B364-9D2B16935770}" sibTransId="{2389A328-4BC7-0047-A986-5B29B45391EC}"/>
    <dgm:cxn modelId="{F15092CB-4887-EC45-8483-26A1940E14E5}" type="presOf" srcId="{D672534A-4E4C-DB4F-8689-8CBD6A1E8451}" destId="{C18A23C1-E1B7-1047-BC64-8953D0581197}" srcOrd="1" destOrd="0" presId="urn:microsoft.com/office/officeart/2005/8/layout/list1"/>
    <dgm:cxn modelId="{FC8B29E8-0AD4-8440-A81F-408C45D291C6}" type="presOf" srcId="{97B00664-B8DF-8B46-A069-7B19BB51B377}" destId="{59CA325E-638D-AD40-977E-3DB0C670166E}" srcOrd="0" destOrd="0" presId="urn:microsoft.com/office/officeart/2005/8/layout/list1"/>
    <dgm:cxn modelId="{53325308-8E89-2847-98DB-A4A1041F79E3}" srcId="{97B00664-B8DF-8B46-A069-7B19BB51B377}" destId="{991D4DFA-1BD3-0040-A269-562F5008F51F}" srcOrd="0" destOrd="0" parTransId="{50CE5E59-EDBF-A341-AEA8-A822FD1BD5DC}" sibTransId="{B1499A18-21E8-5442-AA76-4C43B3C912BA}"/>
    <dgm:cxn modelId="{39954BD1-ACEB-154E-9EEC-86839DEBF2E4}" type="presOf" srcId="{B3B9B1BF-F5E9-814D-AA7C-1A8D60A62079}" destId="{B8B3EB27-3FA5-304D-878A-B3E537C14A63}" srcOrd="0" destOrd="0" presId="urn:microsoft.com/office/officeart/2005/8/layout/list1"/>
    <dgm:cxn modelId="{B43C78B8-4439-F541-9E79-FF19AFBE5F97}" type="presOf" srcId="{97B00664-B8DF-8B46-A069-7B19BB51B377}" destId="{53F31DB1-EC59-BA48-BC73-E77346CA6101}" srcOrd="1" destOrd="0" presId="urn:microsoft.com/office/officeart/2005/8/layout/list1"/>
    <dgm:cxn modelId="{0D6A573E-5689-0D4B-A3A0-770BBDF02942}" type="presOf" srcId="{991D4DFA-1BD3-0040-A269-562F5008F51F}" destId="{4F87E838-C2DE-4C48-A087-5F23C607E666}" srcOrd="0" destOrd="0" presId="urn:microsoft.com/office/officeart/2005/8/layout/list1"/>
    <dgm:cxn modelId="{0DFEBD53-E242-6D4A-A30A-A16C4430B208}" type="presParOf" srcId="{B8B3EB27-3FA5-304D-878A-B3E537C14A63}" destId="{EE3190E4-E052-BC4D-AC62-478C4DA86A47}" srcOrd="0" destOrd="0" presId="urn:microsoft.com/office/officeart/2005/8/layout/list1"/>
    <dgm:cxn modelId="{5D0F6329-9220-A14F-BBA8-D874EDB3FE64}" type="presParOf" srcId="{EE3190E4-E052-BC4D-AC62-478C4DA86A47}" destId="{59CA325E-638D-AD40-977E-3DB0C670166E}" srcOrd="0" destOrd="0" presId="urn:microsoft.com/office/officeart/2005/8/layout/list1"/>
    <dgm:cxn modelId="{90190D43-8843-374B-8532-92DC6BF37E7B}" type="presParOf" srcId="{EE3190E4-E052-BC4D-AC62-478C4DA86A47}" destId="{53F31DB1-EC59-BA48-BC73-E77346CA6101}" srcOrd="1" destOrd="0" presId="urn:microsoft.com/office/officeart/2005/8/layout/list1"/>
    <dgm:cxn modelId="{A5F0927B-4BE8-F840-B80B-E93C6C8E5600}" type="presParOf" srcId="{B8B3EB27-3FA5-304D-878A-B3E537C14A63}" destId="{70124DB4-F452-E340-B252-49AFDA0D00AA}" srcOrd="1" destOrd="0" presId="urn:microsoft.com/office/officeart/2005/8/layout/list1"/>
    <dgm:cxn modelId="{6EA4B43E-8294-7442-8FE1-3140EF339894}" type="presParOf" srcId="{B8B3EB27-3FA5-304D-878A-B3E537C14A63}" destId="{4F87E838-C2DE-4C48-A087-5F23C607E666}" srcOrd="2" destOrd="0" presId="urn:microsoft.com/office/officeart/2005/8/layout/list1"/>
    <dgm:cxn modelId="{3628F1A1-AAC9-C74B-8921-69BD918EFA6A}" type="presParOf" srcId="{B8B3EB27-3FA5-304D-878A-B3E537C14A63}" destId="{D219884C-DE69-EC4F-A747-1FFA01182029}" srcOrd="3" destOrd="0" presId="urn:microsoft.com/office/officeart/2005/8/layout/list1"/>
    <dgm:cxn modelId="{EACED431-F5DB-3D41-8E31-818AFB12EA1F}" type="presParOf" srcId="{B8B3EB27-3FA5-304D-878A-B3E537C14A63}" destId="{B2AD71CD-3014-374F-943B-9703BAA84386}" srcOrd="4" destOrd="0" presId="urn:microsoft.com/office/officeart/2005/8/layout/list1"/>
    <dgm:cxn modelId="{5E36B904-15E4-C34C-BC41-5F87074E9C30}" type="presParOf" srcId="{B2AD71CD-3014-374F-943B-9703BAA84386}" destId="{7B8CFB29-7195-C746-B1B4-D63F176D9A2E}" srcOrd="0" destOrd="0" presId="urn:microsoft.com/office/officeart/2005/8/layout/list1"/>
    <dgm:cxn modelId="{32372203-AED0-6645-B65D-5EBE8172FCC9}" type="presParOf" srcId="{B2AD71CD-3014-374F-943B-9703BAA84386}" destId="{C18A23C1-E1B7-1047-BC64-8953D0581197}" srcOrd="1" destOrd="0" presId="urn:microsoft.com/office/officeart/2005/8/layout/list1"/>
    <dgm:cxn modelId="{F80C2A4E-D834-0D4D-A308-79CF37C4FA62}" type="presParOf" srcId="{B8B3EB27-3FA5-304D-878A-B3E537C14A63}" destId="{2D3B32BA-DA29-F44B-AE9A-C4EFBF0DF744}" srcOrd="5" destOrd="0" presId="urn:microsoft.com/office/officeart/2005/8/layout/list1"/>
    <dgm:cxn modelId="{BE72CAD2-F680-AD43-B004-7C61D6409C6D}" type="presParOf" srcId="{B8B3EB27-3FA5-304D-878A-B3E537C14A63}" destId="{E30486FF-9B93-D841-B575-591F0D5B902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89D81D-6507-444B-AE20-042AB6633D3D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22ED007-E651-CC4F-A709-859FA1967B1F}">
      <dgm:prSet custT="1"/>
      <dgm:spPr>
        <a:solidFill>
          <a:srgbClr val="343C3E"/>
        </a:solidFill>
      </dgm:spPr>
      <dgm:t>
        <a:bodyPr/>
        <a:lstStyle/>
        <a:p>
          <a:pPr rtl="0"/>
          <a:r>
            <a:rPr lang="fr-FR" sz="1800" b="1" dirty="0" smtClean="0">
              <a:latin typeface="Comic Sans MS"/>
              <a:cs typeface="Comic Sans MS"/>
            </a:rPr>
            <a:t>Au Népal : Plus important que l’hygiène en consultation :</a:t>
          </a:r>
          <a:endParaRPr lang="fr-FR" sz="1800" dirty="0">
            <a:latin typeface="Comic Sans MS"/>
            <a:cs typeface="Comic Sans MS"/>
          </a:endParaRPr>
        </a:p>
      </dgm:t>
    </dgm:pt>
    <dgm:pt modelId="{CA6314B8-37C8-F04F-87A7-97ACA3B14964}" type="parTrans" cxnId="{8880DBA6-88E0-DC43-9DDC-0ACAD5FDB198}">
      <dgm:prSet/>
      <dgm:spPr/>
      <dgm:t>
        <a:bodyPr/>
        <a:lstStyle/>
        <a:p>
          <a:endParaRPr lang="fr-FR"/>
        </a:p>
      </dgm:t>
    </dgm:pt>
    <dgm:pt modelId="{46555CC2-14C0-D343-A88F-0367683FA236}" type="sibTrans" cxnId="{8880DBA6-88E0-DC43-9DDC-0ACAD5FDB198}">
      <dgm:prSet/>
      <dgm:spPr/>
      <dgm:t>
        <a:bodyPr/>
        <a:lstStyle/>
        <a:p>
          <a:endParaRPr lang="fr-FR"/>
        </a:p>
      </dgm:t>
    </dgm:pt>
    <dgm:pt modelId="{AC9629A7-30C5-234B-A346-7A4456B49CC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fr-FR" sz="1800" b="1" dirty="0" smtClean="0">
              <a:latin typeface="Comic Sans MS"/>
              <a:cs typeface="Comic Sans MS"/>
            </a:rPr>
            <a:t>Le niveau d’hygiène dans les établissements de soins :</a:t>
          </a:r>
          <a:endParaRPr lang="fr-FR" sz="1800" dirty="0">
            <a:latin typeface="Comic Sans MS"/>
            <a:cs typeface="Comic Sans MS"/>
          </a:endParaRPr>
        </a:p>
      </dgm:t>
    </dgm:pt>
    <dgm:pt modelId="{D048C11C-15F7-4846-BB11-AAF08113C224}" type="parTrans" cxnId="{2165D6C0-7CD0-BF4E-9C3F-28993C766E57}">
      <dgm:prSet/>
      <dgm:spPr/>
      <dgm:t>
        <a:bodyPr/>
        <a:lstStyle/>
        <a:p>
          <a:endParaRPr lang="fr-FR"/>
        </a:p>
      </dgm:t>
    </dgm:pt>
    <dgm:pt modelId="{B97439A6-C74E-F241-BA2D-909351C8FA6F}" type="sibTrans" cxnId="{2165D6C0-7CD0-BF4E-9C3F-28993C766E57}">
      <dgm:prSet/>
      <dgm:spPr/>
      <dgm:t>
        <a:bodyPr/>
        <a:lstStyle/>
        <a:p>
          <a:endParaRPr lang="fr-FR"/>
        </a:p>
      </dgm:t>
    </dgm:pt>
    <dgm:pt modelId="{2C1ABE69-87B9-F748-9C9D-4BBFC9C74E80}">
      <dgm:prSet custT="1"/>
      <dgm:spPr/>
      <dgm:t>
        <a:bodyPr/>
        <a:lstStyle/>
        <a:p>
          <a:r>
            <a:rPr lang="fr-FR" sz="1800" dirty="0" smtClean="0">
              <a:solidFill>
                <a:srgbClr val="FF0000"/>
              </a:solidFill>
              <a:latin typeface="Comic Sans MS"/>
              <a:cs typeface="Comic Sans MS"/>
            </a:rPr>
            <a:t>Le non-accès à l’eau potable </a:t>
          </a:r>
          <a:r>
            <a:rPr lang="fr-FR" sz="1800" dirty="0" smtClean="0">
              <a:latin typeface="Comic Sans MS"/>
              <a:cs typeface="Comic Sans MS"/>
            </a:rPr>
            <a:t>: Il concerne des millions d’habitants .</a:t>
          </a:r>
          <a:endParaRPr lang="fr-FR" sz="1800" dirty="0">
            <a:latin typeface="Comic Sans MS"/>
            <a:cs typeface="Comic Sans MS"/>
          </a:endParaRPr>
        </a:p>
      </dgm:t>
    </dgm:pt>
    <dgm:pt modelId="{D9351E1F-1E39-454A-BCA0-855557E0B10D}" type="parTrans" cxnId="{C96FB2E4-22E6-C44F-B408-C5C52DD2DFDC}">
      <dgm:prSet/>
      <dgm:spPr/>
      <dgm:t>
        <a:bodyPr/>
        <a:lstStyle/>
        <a:p>
          <a:endParaRPr lang="fr-FR"/>
        </a:p>
      </dgm:t>
    </dgm:pt>
    <dgm:pt modelId="{D8ABBA70-E837-054C-B826-FE620BDD5094}" type="sibTrans" cxnId="{C96FB2E4-22E6-C44F-B408-C5C52DD2DFDC}">
      <dgm:prSet/>
      <dgm:spPr/>
      <dgm:t>
        <a:bodyPr/>
        <a:lstStyle/>
        <a:p>
          <a:endParaRPr lang="fr-FR"/>
        </a:p>
      </dgm:t>
    </dgm:pt>
    <dgm:pt modelId="{EF8EF765-584F-A24D-9238-9C5899C662B7}">
      <dgm:prSet custT="1"/>
      <dgm:spPr/>
      <dgm:t>
        <a:bodyPr/>
        <a:lstStyle/>
        <a:p>
          <a:r>
            <a:rPr lang="fr-FR" sz="1800" dirty="0" smtClean="0">
              <a:latin typeface="Comic Sans MS"/>
              <a:cs typeface="Comic Sans MS"/>
            </a:rPr>
            <a:t>Accessibilité depuis quelques années  seulement grâce à l’installation de pompes cherchant l’eau en profondeur              (60-100 m)  , par IBS et Echanges Himalayens</a:t>
          </a:r>
          <a:endParaRPr lang="fr-FR" sz="1800" dirty="0">
            <a:latin typeface="Comic Sans MS"/>
            <a:cs typeface="Comic Sans MS"/>
          </a:endParaRPr>
        </a:p>
      </dgm:t>
    </dgm:pt>
    <dgm:pt modelId="{6AC26AC1-4F61-6140-B4E4-AFE1DDD7A9E1}" type="parTrans" cxnId="{3005C414-667C-0A41-AD7C-250E81BDC748}">
      <dgm:prSet/>
      <dgm:spPr/>
      <dgm:t>
        <a:bodyPr/>
        <a:lstStyle/>
        <a:p>
          <a:endParaRPr lang="fr-FR"/>
        </a:p>
      </dgm:t>
    </dgm:pt>
    <dgm:pt modelId="{65BE082E-770F-B140-AE18-0F290B6AD0D4}" type="sibTrans" cxnId="{3005C414-667C-0A41-AD7C-250E81BDC748}">
      <dgm:prSet/>
      <dgm:spPr/>
      <dgm:t>
        <a:bodyPr/>
        <a:lstStyle/>
        <a:p>
          <a:endParaRPr lang="fr-FR"/>
        </a:p>
      </dgm:t>
    </dgm:pt>
    <dgm:pt modelId="{6850810D-169B-DD43-B7B3-02595C1E7AB3}">
      <dgm:prSet custT="1"/>
      <dgm:spPr/>
      <dgm:t>
        <a:bodyPr/>
        <a:lstStyle/>
        <a:p>
          <a:r>
            <a:rPr lang="fr-FR" sz="1800" dirty="0" smtClean="0">
              <a:latin typeface="Comic Sans MS"/>
              <a:cs typeface="Comic Sans MS"/>
            </a:rPr>
            <a:t> Résultat : Diminution des infections digestives , parasitaires   ( amibes ), et générales .</a:t>
          </a:r>
          <a:endParaRPr lang="fr-FR" sz="1800" dirty="0">
            <a:latin typeface="Comic Sans MS"/>
            <a:cs typeface="Comic Sans MS"/>
          </a:endParaRPr>
        </a:p>
      </dgm:t>
    </dgm:pt>
    <dgm:pt modelId="{2DA575DF-99F1-3840-8BEE-4143F097FC1F}" type="parTrans" cxnId="{45C4230C-79E3-6C4D-A49C-411632B53602}">
      <dgm:prSet/>
      <dgm:spPr/>
      <dgm:t>
        <a:bodyPr/>
        <a:lstStyle/>
        <a:p>
          <a:endParaRPr lang="fr-FR"/>
        </a:p>
      </dgm:t>
    </dgm:pt>
    <dgm:pt modelId="{E002CCD9-029D-C545-BB13-1B1D26B720EA}" type="sibTrans" cxnId="{45C4230C-79E3-6C4D-A49C-411632B53602}">
      <dgm:prSet/>
      <dgm:spPr/>
      <dgm:t>
        <a:bodyPr/>
        <a:lstStyle/>
        <a:p>
          <a:endParaRPr lang="fr-FR"/>
        </a:p>
      </dgm:t>
    </dgm:pt>
    <dgm:pt modelId="{7A1A8B07-BEBE-704D-8019-7579FE85F94D}">
      <dgm:prSet custT="1"/>
      <dgm:spPr/>
      <dgm:t>
        <a:bodyPr/>
        <a:lstStyle/>
        <a:p>
          <a:r>
            <a:rPr lang="fr-FR" sz="1800" dirty="0" smtClean="0">
              <a:latin typeface="Comic Sans MS"/>
              <a:cs typeface="Comic Sans MS"/>
            </a:rPr>
            <a:t>Repose sur des habitudes difficiles à changer</a:t>
          </a:r>
          <a:endParaRPr lang="fr-FR" sz="1800" dirty="0">
            <a:latin typeface="Comic Sans MS"/>
            <a:cs typeface="Comic Sans MS"/>
          </a:endParaRPr>
        </a:p>
      </dgm:t>
    </dgm:pt>
    <dgm:pt modelId="{30730B6D-BF38-1D4C-B253-72DDF82CFD95}" type="parTrans" cxnId="{CD9A3381-A28F-394D-9893-029F443BA234}">
      <dgm:prSet/>
      <dgm:spPr/>
      <dgm:t>
        <a:bodyPr/>
        <a:lstStyle/>
        <a:p>
          <a:endParaRPr lang="fr-FR"/>
        </a:p>
      </dgm:t>
    </dgm:pt>
    <dgm:pt modelId="{2CE807F9-68D1-0D44-B60F-5D9871BC07A3}" type="sibTrans" cxnId="{CD9A3381-A28F-394D-9893-029F443BA234}">
      <dgm:prSet/>
      <dgm:spPr/>
      <dgm:t>
        <a:bodyPr/>
        <a:lstStyle/>
        <a:p>
          <a:endParaRPr lang="fr-FR"/>
        </a:p>
      </dgm:t>
    </dgm:pt>
    <dgm:pt modelId="{32760593-E0BA-6E41-859A-FA10AF42F422}">
      <dgm:prSet custT="1"/>
      <dgm:spPr/>
      <dgm:t>
        <a:bodyPr/>
        <a:lstStyle/>
        <a:p>
          <a:r>
            <a:rPr lang="fr-FR" sz="1800" dirty="0" smtClean="0">
              <a:latin typeface="Comic Sans MS"/>
              <a:cs typeface="Comic Sans MS"/>
            </a:rPr>
            <a:t>Mais certains hôtels et temples Bouddhistes sont propres et bien entretenus</a:t>
          </a:r>
          <a:endParaRPr lang="fr-FR" sz="1800" dirty="0">
            <a:latin typeface="Comic Sans MS"/>
            <a:cs typeface="Comic Sans MS"/>
          </a:endParaRPr>
        </a:p>
      </dgm:t>
    </dgm:pt>
    <dgm:pt modelId="{CDCA31C5-C993-4842-888A-3ADA86CE824F}" type="parTrans" cxnId="{0E06C4AD-3BBD-1647-8CAD-E1320F66329D}">
      <dgm:prSet/>
      <dgm:spPr/>
      <dgm:t>
        <a:bodyPr/>
        <a:lstStyle/>
        <a:p>
          <a:endParaRPr lang="fr-FR"/>
        </a:p>
      </dgm:t>
    </dgm:pt>
    <dgm:pt modelId="{EA0BFD3E-4D4F-114D-B8AF-2601A7BDAB6B}" type="sibTrans" cxnId="{0E06C4AD-3BBD-1647-8CAD-E1320F66329D}">
      <dgm:prSet/>
      <dgm:spPr/>
      <dgm:t>
        <a:bodyPr/>
        <a:lstStyle/>
        <a:p>
          <a:endParaRPr lang="fr-FR"/>
        </a:p>
      </dgm:t>
    </dgm:pt>
    <dgm:pt modelId="{8811DE8B-175F-9D49-8A5F-976092CA203B}">
      <dgm:prSet custT="1"/>
      <dgm:spPr/>
      <dgm:t>
        <a:bodyPr/>
        <a:lstStyle/>
        <a:p>
          <a:r>
            <a:rPr lang="fr-FR" sz="1800" dirty="0" smtClean="0">
              <a:latin typeface="Comic Sans MS"/>
              <a:cs typeface="Comic Sans MS"/>
            </a:rPr>
            <a:t>Et l’hygiène de l’Hôpital de Patan (Katmandu), visité en 2010 est bonne </a:t>
          </a:r>
          <a:r>
            <a:rPr lang="fr-FR" sz="2000" dirty="0" smtClean="0">
              <a:latin typeface="Comic Sans MS"/>
              <a:cs typeface="Comic Sans MS"/>
            </a:rPr>
            <a:t>.</a:t>
          </a:r>
          <a:endParaRPr lang="fr-FR" sz="2000" dirty="0">
            <a:latin typeface="Comic Sans MS"/>
            <a:cs typeface="Comic Sans MS"/>
          </a:endParaRPr>
        </a:p>
      </dgm:t>
    </dgm:pt>
    <dgm:pt modelId="{AE253946-319E-C446-B17D-8E97A1CDA1F5}" type="parTrans" cxnId="{6786AC7E-7A52-3440-B9CC-F750613B03CB}">
      <dgm:prSet/>
      <dgm:spPr/>
      <dgm:t>
        <a:bodyPr/>
        <a:lstStyle/>
        <a:p>
          <a:endParaRPr lang="fr-FR"/>
        </a:p>
      </dgm:t>
    </dgm:pt>
    <dgm:pt modelId="{77C78AEA-B2A7-7046-8D80-656CC5285905}" type="sibTrans" cxnId="{6786AC7E-7A52-3440-B9CC-F750613B03CB}">
      <dgm:prSet/>
      <dgm:spPr/>
      <dgm:t>
        <a:bodyPr/>
        <a:lstStyle/>
        <a:p>
          <a:endParaRPr lang="fr-FR"/>
        </a:p>
      </dgm:t>
    </dgm:pt>
    <dgm:pt modelId="{547851DF-9205-BF4C-93F2-D4F3EACFA10D}" type="pres">
      <dgm:prSet presAssocID="{2D89D81D-6507-444B-AE20-042AB6633D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784FF67-C893-8249-8041-A5AE7A1AD64C}" type="pres">
      <dgm:prSet presAssocID="{B22ED007-E651-CC4F-A709-859FA1967B1F}" presName="parentLin" presStyleCnt="0"/>
      <dgm:spPr/>
    </dgm:pt>
    <dgm:pt modelId="{5638193B-E9E9-D34D-9E6F-34718E64F538}" type="pres">
      <dgm:prSet presAssocID="{B22ED007-E651-CC4F-A709-859FA1967B1F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C24E9870-1EF7-CC43-8174-349A0A1038C0}" type="pres">
      <dgm:prSet presAssocID="{B22ED007-E651-CC4F-A709-859FA1967B1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DBEEA7-F8E0-6B44-B388-16DBD8999992}" type="pres">
      <dgm:prSet presAssocID="{B22ED007-E651-CC4F-A709-859FA1967B1F}" presName="negativeSpace" presStyleCnt="0"/>
      <dgm:spPr/>
    </dgm:pt>
    <dgm:pt modelId="{9F54E389-A6B2-9B4B-B13D-465B9AB8BCC4}" type="pres">
      <dgm:prSet presAssocID="{B22ED007-E651-CC4F-A709-859FA1967B1F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219351-F5C7-EC41-B926-BAB7D78C6A1C}" type="pres">
      <dgm:prSet presAssocID="{46555CC2-14C0-D343-A88F-0367683FA236}" presName="spaceBetweenRectangles" presStyleCnt="0"/>
      <dgm:spPr/>
    </dgm:pt>
    <dgm:pt modelId="{3D86E1DC-9709-BD43-90A2-EC948EF4EEA7}" type="pres">
      <dgm:prSet presAssocID="{AC9629A7-30C5-234B-A346-7A4456B49CCD}" presName="parentLin" presStyleCnt="0"/>
      <dgm:spPr/>
    </dgm:pt>
    <dgm:pt modelId="{61A50EA6-9767-FA4D-A2D4-44EAB0B1DC28}" type="pres">
      <dgm:prSet presAssocID="{AC9629A7-30C5-234B-A346-7A4456B49CCD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836C61C6-B2C0-9943-AAF8-C7FF4964B76C}" type="pres">
      <dgm:prSet presAssocID="{AC9629A7-30C5-234B-A346-7A4456B49CC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EB797B4-BB48-D247-AB99-30CF4CB73B3E}" type="pres">
      <dgm:prSet presAssocID="{AC9629A7-30C5-234B-A346-7A4456B49CCD}" presName="negativeSpace" presStyleCnt="0"/>
      <dgm:spPr/>
    </dgm:pt>
    <dgm:pt modelId="{F43A230E-DAD1-D14D-AE69-844BCA4E0B4D}" type="pres">
      <dgm:prSet presAssocID="{AC9629A7-30C5-234B-A346-7A4456B49CCD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8DB31B4-67CD-2245-BD0D-775C627ABF0E}" type="presOf" srcId="{8811DE8B-175F-9D49-8A5F-976092CA203B}" destId="{F43A230E-DAD1-D14D-AE69-844BCA4E0B4D}" srcOrd="0" destOrd="2" presId="urn:microsoft.com/office/officeart/2005/8/layout/list1"/>
    <dgm:cxn modelId="{2CC0AA61-11AB-AF4E-8ADA-CA549E37BDC2}" type="presOf" srcId="{EF8EF765-584F-A24D-9238-9C5899C662B7}" destId="{9F54E389-A6B2-9B4B-B13D-465B9AB8BCC4}" srcOrd="0" destOrd="1" presId="urn:microsoft.com/office/officeart/2005/8/layout/list1"/>
    <dgm:cxn modelId="{45C4230C-79E3-6C4D-A49C-411632B53602}" srcId="{B22ED007-E651-CC4F-A709-859FA1967B1F}" destId="{6850810D-169B-DD43-B7B3-02595C1E7AB3}" srcOrd="2" destOrd="0" parTransId="{2DA575DF-99F1-3840-8BEE-4143F097FC1F}" sibTransId="{E002CCD9-029D-C545-BB13-1B1D26B720EA}"/>
    <dgm:cxn modelId="{5916F2D2-BFC3-E74D-B442-D42FF0CD8998}" type="presOf" srcId="{32760593-E0BA-6E41-859A-FA10AF42F422}" destId="{F43A230E-DAD1-D14D-AE69-844BCA4E0B4D}" srcOrd="0" destOrd="1" presId="urn:microsoft.com/office/officeart/2005/8/layout/list1"/>
    <dgm:cxn modelId="{B1D93565-3F4A-994B-84E8-22FDA426C0DB}" type="presOf" srcId="{7A1A8B07-BEBE-704D-8019-7579FE85F94D}" destId="{F43A230E-DAD1-D14D-AE69-844BCA4E0B4D}" srcOrd="0" destOrd="0" presId="urn:microsoft.com/office/officeart/2005/8/layout/list1"/>
    <dgm:cxn modelId="{705723C2-24F7-734F-B2CE-2A5FF34FBF4E}" type="presOf" srcId="{6850810D-169B-DD43-B7B3-02595C1E7AB3}" destId="{9F54E389-A6B2-9B4B-B13D-465B9AB8BCC4}" srcOrd="0" destOrd="2" presId="urn:microsoft.com/office/officeart/2005/8/layout/list1"/>
    <dgm:cxn modelId="{DE24BC7B-7CAA-3142-8983-31AB0DA12E71}" type="presOf" srcId="{AC9629A7-30C5-234B-A346-7A4456B49CCD}" destId="{61A50EA6-9767-FA4D-A2D4-44EAB0B1DC28}" srcOrd="0" destOrd="0" presId="urn:microsoft.com/office/officeart/2005/8/layout/list1"/>
    <dgm:cxn modelId="{6786AC7E-7A52-3440-B9CC-F750613B03CB}" srcId="{AC9629A7-30C5-234B-A346-7A4456B49CCD}" destId="{8811DE8B-175F-9D49-8A5F-976092CA203B}" srcOrd="2" destOrd="0" parTransId="{AE253946-319E-C446-B17D-8E97A1CDA1F5}" sibTransId="{77C78AEA-B2A7-7046-8D80-656CC5285905}"/>
    <dgm:cxn modelId="{8880DBA6-88E0-DC43-9DDC-0ACAD5FDB198}" srcId="{2D89D81D-6507-444B-AE20-042AB6633D3D}" destId="{B22ED007-E651-CC4F-A709-859FA1967B1F}" srcOrd="0" destOrd="0" parTransId="{CA6314B8-37C8-F04F-87A7-97ACA3B14964}" sibTransId="{46555CC2-14C0-D343-A88F-0367683FA236}"/>
    <dgm:cxn modelId="{3E50C31A-1F47-304D-85A4-20BEAF10FA17}" type="presOf" srcId="{2C1ABE69-87B9-F748-9C9D-4BBFC9C74E80}" destId="{9F54E389-A6B2-9B4B-B13D-465B9AB8BCC4}" srcOrd="0" destOrd="0" presId="urn:microsoft.com/office/officeart/2005/8/layout/list1"/>
    <dgm:cxn modelId="{2165D6C0-7CD0-BF4E-9C3F-28993C766E57}" srcId="{2D89D81D-6507-444B-AE20-042AB6633D3D}" destId="{AC9629A7-30C5-234B-A346-7A4456B49CCD}" srcOrd="1" destOrd="0" parTransId="{D048C11C-15F7-4846-BB11-AAF08113C224}" sibTransId="{B97439A6-C74E-F241-BA2D-909351C8FA6F}"/>
    <dgm:cxn modelId="{CD9A3381-A28F-394D-9893-029F443BA234}" srcId="{AC9629A7-30C5-234B-A346-7A4456B49CCD}" destId="{7A1A8B07-BEBE-704D-8019-7579FE85F94D}" srcOrd="0" destOrd="0" parTransId="{30730B6D-BF38-1D4C-B253-72DDF82CFD95}" sibTransId="{2CE807F9-68D1-0D44-B60F-5D9871BC07A3}"/>
    <dgm:cxn modelId="{0E06C4AD-3BBD-1647-8CAD-E1320F66329D}" srcId="{AC9629A7-30C5-234B-A346-7A4456B49CCD}" destId="{32760593-E0BA-6E41-859A-FA10AF42F422}" srcOrd="1" destOrd="0" parTransId="{CDCA31C5-C993-4842-888A-3ADA86CE824F}" sibTransId="{EA0BFD3E-4D4F-114D-B8AF-2601A7BDAB6B}"/>
    <dgm:cxn modelId="{3005C414-667C-0A41-AD7C-250E81BDC748}" srcId="{B22ED007-E651-CC4F-A709-859FA1967B1F}" destId="{EF8EF765-584F-A24D-9238-9C5899C662B7}" srcOrd="1" destOrd="0" parTransId="{6AC26AC1-4F61-6140-B4E4-AFE1DDD7A9E1}" sibTransId="{65BE082E-770F-B140-AE18-0F290B6AD0D4}"/>
    <dgm:cxn modelId="{B07FD679-C0B7-1B4F-8CD8-5F8DBF44F6E2}" type="presOf" srcId="{2D89D81D-6507-444B-AE20-042AB6633D3D}" destId="{547851DF-9205-BF4C-93F2-D4F3EACFA10D}" srcOrd="0" destOrd="0" presId="urn:microsoft.com/office/officeart/2005/8/layout/list1"/>
    <dgm:cxn modelId="{182681FC-ABBA-9644-82A8-F94841BA34FF}" type="presOf" srcId="{B22ED007-E651-CC4F-A709-859FA1967B1F}" destId="{C24E9870-1EF7-CC43-8174-349A0A1038C0}" srcOrd="1" destOrd="0" presId="urn:microsoft.com/office/officeart/2005/8/layout/list1"/>
    <dgm:cxn modelId="{218DF611-C747-E349-BA3F-ECA0B102BC46}" type="presOf" srcId="{B22ED007-E651-CC4F-A709-859FA1967B1F}" destId="{5638193B-E9E9-D34D-9E6F-34718E64F538}" srcOrd="0" destOrd="0" presId="urn:microsoft.com/office/officeart/2005/8/layout/list1"/>
    <dgm:cxn modelId="{D6B67058-5002-3E4A-AEFD-C632F2327552}" type="presOf" srcId="{AC9629A7-30C5-234B-A346-7A4456B49CCD}" destId="{836C61C6-B2C0-9943-AAF8-C7FF4964B76C}" srcOrd="1" destOrd="0" presId="urn:microsoft.com/office/officeart/2005/8/layout/list1"/>
    <dgm:cxn modelId="{C96FB2E4-22E6-C44F-B408-C5C52DD2DFDC}" srcId="{B22ED007-E651-CC4F-A709-859FA1967B1F}" destId="{2C1ABE69-87B9-F748-9C9D-4BBFC9C74E80}" srcOrd="0" destOrd="0" parTransId="{D9351E1F-1E39-454A-BCA0-855557E0B10D}" sibTransId="{D8ABBA70-E837-054C-B826-FE620BDD5094}"/>
    <dgm:cxn modelId="{6F0EBDF3-24B9-3B44-B8A2-593410DB3B8D}" type="presParOf" srcId="{547851DF-9205-BF4C-93F2-D4F3EACFA10D}" destId="{C784FF67-C893-8249-8041-A5AE7A1AD64C}" srcOrd="0" destOrd="0" presId="urn:microsoft.com/office/officeart/2005/8/layout/list1"/>
    <dgm:cxn modelId="{B2F53C6F-7BFF-C040-8772-391422737DB6}" type="presParOf" srcId="{C784FF67-C893-8249-8041-A5AE7A1AD64C}" destId="{5638193B-E9E9-D34D-9E6F-34718E64F538}" srcOrd="0" destOrd="0" presId="urn:microsoft.com/office/officeart/2005/8/layout/list1"/>
    <dgm:cxn modelId="{1A35257B-C9C2-864E-8C4B-C2AC75335254}" type="presParOf" srcId="{C784FF67-C893-8249-8041-A5AE7A1AD64C}" destId="{C24E9870-1EF7-CC43-8174-349A0A1038C0}" srcOrd="1" destOrd="0" presId="urn:microsoft.com/office/officeart/2005/8/layout/list1"/>
    <dgm:cxn modelId="{D47FBA8B-A540-DF45-AFC5-13A213A373E2}" type="presParOf" srcId="{547851DF-9205-BF4C-93F2-D4F3EACFA10D}" destId="{37DBEEA7-F8E0-6B44-B388-16DBD8999992}" srcOrd="1" destOrd="0" presId="urn:microsoft.com/office/officeart/2005/8/layout/list1"/>
    <dgm:cxn modelId="{9FAFCBD5-A085-734F-ACC0-B959F0925D54}" type="presParOf" srcId="{547851DF-9205-BF4C-93F2-D4F3EACFA10D}" destId="{9F54E389-A6B2-9B4B-B13D-465B9AB8BCC4}" srcOrd="2" destOrd="0" presId="urn:microsoft.com/office/officeart/2005/8/layout/list1"/>
    <dgm:cxn modelId="{A0950AE4-AB03-3C49-B650-1F5AD57285D0}" type="presParOf" srcId="{547851DF-9205-BF4C-93F2-D4F3EACFA10D}" destId="{78219351-F5C7-EC41-B926-BAB7D78C6A1C}" srcOrd="3" destOrd="0" presId="urn:microsoft.com/office/officeart/2005/8/layout/list1"/>
    <dgm:cxn modelId="{4D51A3E9-47FC-7749-9544-0F25DE39B2CC}" type="presParOf" srcId="{547851DF-9205-BF4C-93F2-D4F3EACFA10D}" destId="{3D86E1DC-9709-BD43-90A2-EC948EF4EEA7}" srcOrd="4" destOrd="0" presId="urn:microsoft.com/office/officeart/2005/8/layout/list1"/>
    <dgm:cxn modelId="{25245FF9-ABA5-6545-9A3A-47E6F19FE323}" type="presParOf" srcId="{3D86E1DC-9709-BD43-90A2-EC948EF4EEA7}" destId="{61A50EA6-9767-FA4D-A2D4-44EAB0B1DC28}" srcOrd="0" destOrd="0" presId="urn:microsoft.com/office/officeart/2005/8/layout/list1"/>
    <dgm:cxn modelId="{96F20488-EB65-7C49-B546-3985FB6AFE04}" type="presParOf" srcId="{3D86E1DC-9709-BD43-90A2-EC948EF4EEA7}" destId="{836C61C6-B2C0-9943-AAF8-C7FF4964B76C}" srcOrd="1" destOrd="0" presId="urn:microsoft.com/office/officeart/2005/8/layout/list1"/>
    <dgm:cxn modelId="{FC7713B2-24B9-8540-94EF-9F1987B09DA0}" type="presParOf" srcId="{547851DF-9205-BF4C-93F2-D4F3EACFA10D}" destId="{FEB797B4-BB48-D247-AB99-30CF4CB73B3E}" srcOrd="5" destOrd="0" presId="urn:microsoft.com/office/officeart/2005/8/layout/list1"/>
    <dgm:cxn modelId="{7A40D4FD-DC0C-CF4D-8904-299358F64F08}" type="presParOf" srcId="{547851DF-9205-BF4C-93F2-D4F3EACFA10D}" destId="{F43A230E-DAD1-D14D-AE69-844BCA4E0B4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E17278-004E-8241-B69B-2777FF9926EB}" type="doc">
      <dgm:prSet loTypeId="urn:microsoft.com/office/officeart/2005/8/layout/vList2" loCatId="" qsTypeId="urn:microsoft.com/office/officeart/2005/8/quickstyle/simple4" qsCatId="simple" csTypeId="urn:microsoft.com/office/officeart/2005/8/colors/accent5_4" csCatId="accent5" phldr="1"/>
      <dgm:spPr/>
      <dgm:t>
        <a:bodyPr/>
        <a:lstStyle/>
        <a:p>
          <a:endParaRPr lang="fr-FR"/>
        </a:p>
      </dgm:t>
    </dgm:pt>
    <dgm:pt modelId="{8D31BCF9-34E2-9A4A-A2CC-13A16140E62D}">
      <dgm:prSet/>
      <dgm:spPr/>
      <dgm:t>
        <a:bodyPr/>
        <a:lstStyle/>
        <a:p>
          <a:pPr rtl="0"/>
          <a:r>
            <a:rPr lang="fr-FR" smtClean="0"/>
            <a:t>Hygiène</a:t>
          </a:r>
          <a:endParaRPr lang="fr-FR"/>
        </a:p>
      </dgm:t>
    </dgm:pt>
    <dgm:pt modelId="{C1E03EDC-56D8-CA46-A18C-A478D89B11B1}" type="parTrans" cxnId="{9D30B020-6C88-464A-9938-5D6E5ABB5123}">
      <dgm:prSet/>
      <dgm:spPr/>
      <dgm:t>
        <a:bodyPr/>
        <a:lstStyle/>
        <a:p>
          <a:endParaRPr lang="fr-FR"/>
        </a:p>
      </dgm:t>
    </dgm:pt>
    <dgm:pt modelId="{58D9638D-72A6-F54D-87FC-481D9E826A93}" type="sibTrans" cxnId="{9D30B020-6C88-464A-9938-5D6E5ABB5123}">
      <dgm:prSet/>
      <dgm:spPr/>
      <dgm:t>
        <a:bodyPr/>
        <a:lstStyle/>
        <a:p>
          <a:endParaRPr lang="fr-FR"/>
        </a:p>
      </dgm:t>
    </dgm:pt>
    <dgm:pt modelId="{36D3D0AC-1C20-B84C-8C6E-5710D0479D07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fr-FR" dirty="0" smtClean="0"/>
            <a:t>Prise en charge de pathologies :</a:t>
          </a:r>
          <a:endParaRPr lang="fr-FR" dirty="0"/>
        </a:p>
      </dgm:t>
    </dgm:pt>
    <dgm:pt modelId="{6083E05E-B270-E740-8165-E8DE85C2A980}" type="parTrans" cxnId="{644B189B-DC46-4347-86C5-3C1451F1D29A}">
      <dgm:prSet/>
      <dgm:spPr/>
      <dgm:t>
        <a:bodyPr/>
        <a:lstStyle/>
        <a:p>
          <a:endParaRPr lang="fr-FR"/>
        </a:p>
      </dgm:t>
    </dgm:pt>
    <dgm:pt modelId="{2D9EC5F6-2D33-1941-9BF6-F22CC8925668}" type="sibTrans" cxnId="{644B189B-DC46-4347-86C5-3C1451F1D29A}">
      <dgm:prSet/>
      <dgm:spPr/>
      <dgm:t>
        <a:bodyPr/>
        <a:lstStyle/>
        <a:p>
          <a:endParaRPr lang="fr-FR"/>
        </a:p>
      </dgm:t>
    </dgm:pt>
    <dgm:pt modelId="{E9C7449F-6B54-8345-9D98-354C1219C320}">
      <dgm:prSet/>
      <dgm:spPr/>
      <dgm:t>
        <a:bodyPr/>
        <a:lstStyle/>
        <a:p>
          <a:pPr rtl="0"/>
          <a:r>
            <a:rPr lang="fr-FR" dirty="0" smtClean="0"/>
            <a:t>Prolapsus, rééducation périnéale</a:t>
          </a:r>
          <a:endParaRPr lang="fr-FR" dirty="0"/>
        </a:p>
      </dgm:t>
    </dgm:pt>
    <dgm:pt modelId="{6D14BCD5-34BC-9E46-8A31-8B29CD87A5C7}" type="parTrans" cxnId="{0E75054F-A099-C242-AC82-226950A2F7E5}">
      <dgm:prSet/>
      <dgm:spPr/>
      <dgm:t>
        <a:bodyPr/>
        <a:lstStyle/>
        <a:p>
          <a:endParaRPr lang="fr-FR"/>
        </a:p>
      </dgm:t>
    </dgm:pt>
    <dgm:pt modelId="{5A84B9B6-003E-4B41-A36E-3C5E7DEFDB94}" type="sibTrans" cxnId="{0E75054F-A099-C242-AC82-226950A2F7E5}">
      <dgm:prSet/>
      <dgm:spPr/>
      <dgm:t>
        <a:bodyPr/>
        <a:lstStyle/>
        <a:p>
          <a:endParaRPr lang="fr-FR"/>
        </a:p>
      </dgm:t>
    </dgm:pt>
    <dgm:pt modelId="{A1B8D0A8-58BC-4B8D-8189-24AF21569E98}">
      <dgm:prSet/>
      <dgm:spPr/>
      <dgm:t>
        <a:bodyPr/>
        <a:lstStyle/>
        <a:p>
          <a:pPr rtl="0"/>
          <a:r>
            <a:rPr lang="fr-FR" smtClean="0"/>
            <a:t>Infertilité</a:t>
          </a:r>
          <a:r>
            <a:rPr lang="fr-FR" dirty="0" smtClean="0"/>
            <a:t>, </a:t>
          </a:r>
          <a:endParaRPr lang="fr-FR" dirty="0"/>
        </a:p>
      </dgm:t>
    </dgm:pt>
    <dgm:pt modelId="{6D97D398-C933-41B2-83FF-F37E5D540630}" type="parTrans" cxnId="{CC4B871E-8F26-4BF9-8A4E-9B1D791E91C7}">
      <dgm:prSet/>
      <dgm:spPr/>
      <dgm:t>
        <a:bodyPr/>
        <a:lstStyle/>
        <a:p>
          <a:endParaRPr lang="fr-FR"/>
        </a:p>
      </dgm:t>
    </dgm:pt>
    <dgm:pt modelId="{640288E9-5BF9-4AA4-BE36-7280714744FC}" type="sibTrans" cxnId="{CC4B871E-8F26-4BF9-8A4E-9B1D791E91C7}">
      <dgm:prSet/>
      <dgm:spPr/>
      <dgm:t>
        <a:bodyPr/>
        <a:lstStyle/>
        <a:p>
          <a:endParaRPr lang="fr-FR"/>
        </a:p>
      </dgm:t>
    </dgm:pt>
    <dgm:pt modelId="{EC3DD47F-63F7-4E07-B8EE-B428D706617A}">
      <dgm:prSet/>
      <dgm:spPr/>
      <dgm:t>
        <a:bodyPr/>
        <a:lstStyle/>
        <a:p>
          <a:pPr rtl="0"/>
          <a:r>
            <a:rPr lang="fr-FR" dirty="0" smtClean="0"/>
            <a:t>Suppléments au dossier obstétrical (dépistages)</a:t>
          </a:r>
          <a:br>
            <a:rPr lang="fr-FR" dirty="0" smtClean="0"/>
          </a:br>
          <a:endParaRPr lang="fr-FR" dirty="0"/>
        </a:p>
      </dgm:t>
    </dgm:pt>
    <dgm:pt modelId="{6299347F-904C-470B-9B51-8E01E51BDCE1}" type="parTrans" cxnId="{A9021F5C-3E13-4AD7-9D88-5178C373A577}">
      <dgm:prSet/>
      <dgm:spPr/>
      <dgm:t>
        <a:bodyPr/>
        <a:lstStyle/>
        <a:p>
          <a:endParaRPr lang="fr-FR"/>
        </a:p>
      </dgm:t>
    </dgm:pt>
    <dgm:pt modelId="{FC633EC6-8E8F-4A1B-94C6-E64B574FA9B9}" type="sibTrans" cxnId="{A9021F5C-3E13-4AD7-9D88-5178C373A577}">
      <dgm:prSet/>
      <dgm:spPr/>
      <dgm:t>
        <a:bodyPr/>
        <a:lstStyle/>
        <a:p>
          <a:endParaRPr lang="fr-FR"/>
        </a:p>
      </dgm:t>
    </dgm:pt>
    <dgm:pt modelId="{E9CD1B1B-B51C-9D41-ADB4-4EB21E4E7475}" type="pres">
      <dgm:prSet presAssocID="{EAE17278-004E-8241-B69B-2777FF9926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6E1D7C6-4EBF-2B42-9E64-0ECEC732B9FD}" type="pres">
      <dgm:prSet presAssocID="{8D31BCF9-34E2-9A4A-A2CC-13A16140E62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08EEB1-D65A-3445-9C1C-9479BC9E014D}" type="pres">
      <dgm:prSet presAssocID="{58D9638D-72A6-F54D-87FC-481D9E826A93}" presName="spacer" presStyleCnt="0"/>
      <dgm:spPr/>
    </dgm:pt>
    <dgm:pt modelId="{21B1E7F4-4AC2-7542-A0CC-EDC2F2BFECB0}" type="pres">
      <dgm:prSet presAssocID="{36D3D0AC-1C20-B84C-8C6E-5710D0479D0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C448DE-EBCA-4699-9F9A-77EBEA66DB8E}" type="pres">
      <dgm:prSet presAssocID="{36D3D0AC-1C20-B84C-8C6E-5710D0479D0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623727B-F79C-4045-95B7-3E55C8FE9274}" type="presOf" srcId="{EAE17278-004E-8241-B69B-2777FF9926EB}" destId="{E9CD1B1B-B51C-9D41-ADB4-4EB21E4E7475}" srcOrd="0" destOrd="0" presId="urn:microsoft.com/office/officeart/2005/8/layout/vList2"/>
    <dgm:cxn modelId="{F37088F1-EB95-44F9-91FD-FD70D2114F8C}" type="presOf" srcId="{A1B8D0A8-58BC-4B8D-8189-24AF21569E98}" destId="{AFC448DE-EBCA-4699-9F9A-77EBEA66DB8E}" srcOrd="0" destOrd="0" presId="urn:microsoft.com/office/officeart/2005/8/layout/vList2"/>
    <dgm:cxn modelId="{CC4B871E-8F26-4BF9-8A4E-9B1D791E91C7}" srcId="{36D3D0AC-1C20-B84C-8C6E-5710D0479D07}" destId="{A1B8D0A8-58BC-4B8D-8189-24AF21569E98}" srcOrd="0" destOrd="0" parTransId="{6D97D398-C933-41B2-83FF-F37E5D540630}" sibTransId="{640288E9-5BF9-4AA4-BE36-7280714744FC}"/>
    <dgm:cxn modelId="{A9021F5C-3E13-4AD7-9D88-5178C373A577}" srcId="{36D3D0AC-1C20-B84C-8C6E-5710D0479D07}" destId="{EC3DD47F-63F7-4E07-B8EE-B428D706617A}" srcOrd="2" destOrd="0" parTransId="{6299347F-904C-470B-9B51-8E01E51BDCE1}" sibTransId="{FC633EC6-8E8F-4A1B-94C6-E64B574FA9B9}"/>
    <dgm:cxn modelId="{6375CB7B-7FD0-DA47-91DC-9C93742F9F4E}" type="presOf" srcId="{8D31BCF9-34E2-9A4A-A2CC-13A16140E62D}" destId="{D6E1D7C6-4EBF-2B42-9E64-0ECEC732B9FD}" srcOrd="0" destOrd="0" presId="urn:microsoft.com/office/officeart/2005/8/layout/vList2"/>
    <dgm:cxn modelId="{0E75054F-A099-C242-AC82-226950A2F7E5}" srcId="{36D3D0AC-1C20-B84C-8C6E-5710D0479D07}" destId="{E9C7449F-6B54-8345-9D98-354C1219C320}" srcOrd="1" destOrd="0" parTransId="{6D14BCD5-34BC-9E46-8A31-8B29CD87A5C7}" sibTransId="{5A84B9B6-003E-4B41-A36E-3C5E7DEFDB94}"/>
    <dgm:cxn modelId="{9D30B020-6C88-464A-9938-5D6E5ABB5123}" srcId="{EAE17278-004E-8241-B69B-2777FF9926EB}" destId="{8D31BCF9-34E2-9A4A-A2CC-13A16140E62D}" srcOrd="0" destOrd="0" parTransId="{C1E03EDC-56D8-CA46-A18C-A478D89B11B1}" sibTransId="{58D9638D-72A6-F54D-87FC-481D9E826A93}"/>
    <dgm:cxn modelId="{BAA83F2B-A3CB-4F86-9154-41F4783BD877}" type="presOf" srcId="{E9C7449F-6B54-8345-9D98-354C1219C320}" destId="{AFC448DE-EBCA-4699-9F9A-77EBEA66DB8E}" srcOrd="0" destOrd="1" presId="urn:microsoft.com/office/officeart/2005/8/layout/vList2"/>
    <dgm:cxn modelId="{34740551-6BC9-4048-B94F-18CF73116F4A}" type="presOf" srcId="{36D3D0AC-1C20-B84C-8C6E-5710D0479D07}" destId="{21B1E7F4-4AC2-7542-A0CC-EDC2F2BFECB0}" srcOrd="0" destOrd="0" presId="urn:microsoft.com/office/officeart/2005/8/layout/vList2"/>
    <dgm:cxn modelId="{644B189B-DC46-4347-86C5-3C1451F1D29A}" srcId="{EAE17278-004E-8241-B69B-2777FF9926EB}" destId="{36D3D0AC-1C20-B84C-8C6E-5710D0479D07}" srcOrd="1" destOrd="0" parTransId="{6083E05E-B270-E740-8165-E8DE85C2A980}" sibTransId="{2D9EC5F6-2D33-1941-9BF6-F22CC8925668}"/>
    <dgm:cxn modelId="{277B66F7-9111-47AB-8C53-365D63F1FFAC}" type="presOf" srcId="{EC3DD47F-63F7-4E07-B8EE-B428D706617A}" destId="{AFC448DE-EBCA-4699-9F9A-77EBEA66DB8E}" srcOrd="0" destOrd="2" presId="urn:microsoft.com/office/officeart/2005/8/layout/vList2"/>
    <dgm:cxn modelId="{8979C820-057F-B543-BF2C-2FD9EB08EE66}" type="presParOf" srcId="{E9CD1B1B-B51C-9D41-ADB4-4EB21E4E7475}" destId="{D6E1D7C6-4EBF-2B42-9E64-0ECEC732B9FD}" srcOrd="0" destOrd="0" presId="urn:microsoft.com/office/officeart/2005/8/layout/vList2"/>
    <dgm:cxn modelId="{89CBEBE8-87CC-49AF-8911-320C6DBD2EDA}" type="presParOf" srcId="{E9CD1B1B-B51C-9D41-ADB4-4EB21E4E7475}" destId="{3B08EEB1-D65A-3445-9C1C-9479BC9E014D}" srcOrd="1" destOrd="0" presId="urn:microsoft.com/office/officeart/2005/8/layout/vList2"/>
    <dgm:cxn modelId="{CFBA9830-4612-4C5C-B9B4-1F10B068335B}" type="presParOf" srcId="{E9CD1B1B-B51C-9D41-ADB4-4EB21E4E7475}" destId="{21B1E7F4-4AC2-7542-A0CC-EDC2F2BFECB0}" srcOrd="2" destOrd="0" presId="urn:microsoft.com/office/officeart/2005/8/layout/vList2"/>
    <dgm:cxn modelId="{EB63C8B4-40C3-413D-9641-D7A48A8F4AC5}" type="presParOf" srcId="{E9CD1B1B-B51C-9D41-ADB4-4EB21E4E7475}" destId="{AFC448DE-EBCA-4699-9F9A-77EBEA66DB8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2721AD6-82A4-C54E-B710-96571143CCB8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593C399-095F-B046-A033-2416ECD800D6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fr-FR" sz="1800" dirty="0" smtClean="0">
              <a:latin typeface="Comic Sans MS"/>
              <a:cs typeface="Comic Sans MS"/>
            </a:rPr>
            <a:t>Un protocole simplifié proposé , et suivi partiellement pendant la mission , constitue un progrès : </a:t>
          </a:r>
          <a:endParaRPr lang="fr-FR" sz="1800" dirty="0">
            <a:latin typeface="Comic Sans MS"/>
            <a:cs typeface="Comic Sans MS"/>
          </a:endParaRPr>
        </a:p>
      </dgm:t>
    </dgm:pt>
    <dgm:pt modelId="{9F75ED36-4E53-6C47-A65F-50D166F3EF63}" type="parTrans" cxnId="{A105E663-1B4D-164E-908E-8C60087B5362}">
      <dgm:prSet/>
      <dgm:spPr/>
      <dgm:t>
        <a:bodyPr/>
        <a:lstStyle/>
        <a:p>
          <a:endParaRPr lang="fr-FR"/>
        </a:p>
      </dgm:t>
    </dgm:pt>
    <dgm:pt modelId="{55EDB765-EDB0-2D48-896A-A5EAAD8B3648}" type="sibTrans" cxnId="{A105E663-1B4D-164E-908E-8C60087B5362}">
      <dgm:prSet/>
      <dgm:spPr/>
      <dgm:t>
        <a:bodyPr/>
        <a:lstStyle/>
        <a:p>
          <a:endParaRPr lang="fr-FR"/>
        </a:p>
      </dgm:t>
    </dgm:pt>
    <dgm:pt modelId="{DA7665D8-C95D-164C-9503-807BBAE15BE7}">
      <dgm:prSet custT="1"/>
      <dgm:spPr/>
      <dgm:t>
        <a:bodyPr/>
        <a:lstStyle/>
        <a:p>
          <a:pPr rtl="0"/>
          <a:r>
            <a:rPr lang="fr-FR" sz="1800" dirty="0" smtClean="0">
              <a:latin typeface="Comic Sans MS"/>
              <a:cs typeface="Comic Sans MS"/>
            </a:rPr>
            <a:t>1. Solution hydro-alcoolique pour les mains avant chaque examen  (pas d’eau courante à l’étage des consultations )</a:t>
          </a:r>
          <a:endParaRPr lang="fr-FR" sz="1800" dirty="0">
            <a:latin typeface="Comic Sans MS"/>
            <a:cs typeface="Comic Sans MS"/>
          </a:endParaRPr>
        </a:p>
      </dgm:t>
    </dgm:pt>
    <dgm:pt modelId="{8383A937-E0A7-464B-A781-0C2406E4618F}" type="parTrans" cxnId="{CEC3911B-B325-FD4E-8B4A-9AA647D101EA}">
      <dgm:prSet/>
      <dgm:spPr/>
      <dgm:t>
        <a:bodyPr/>
        <a:lstStyle/>
        <a:p>
          <a:endParaRPr lang="fr-FR"/>
        </a:p>
      </dgm:t>
    </dgm:pt>
    <dgm:pt modelId="{4F553B77-538B-5B42-A664-B106E3C946D1}" type="sibTrans" cxnId="{CEC3911B-B325-FD4E-8B4A-9AA647D101EA}">
      <dgm:prSet/>
      <dgm:spPr/>
      <dgm:t>
        <a:bodyPr/>
        <a:lstStyle/>
        <a:p>
          <a:endParaRPr lang="fr-FR"/>
        </a:p>
      </dgm:t>
    </dgm:pt>
    <dgm:pt modelId="{FC47246E-BCF8-8147-920B-3827A8E14A69}">
      <dgm:prSet custT="1"/>
      <dgm:spPr/>
      <dgm:t>
        <a:bodyPr/>
        <a:lstStyle/>
        <a:p>
          <a:pPr rtl="0"/>
          <a:r>
            <a:rPr lang="fr-FR" sz="1800" dirty="0" smtClean="0">
              <a:latin typeface="Comic Sans MS"/>
              <a:cs typeface="Comic Sans MS"/>
            </a:rPr>
            <a:t>2. Après chaque examen gynécologique décontamination des  instruments utilisés  dans une solution chlorée  pendant au moins 1 heure, </a:t>
          </a:r>
          <a:endParaRPr lang="fr-FR" sz="1800" dirty="0">
            <a:latin typeface="Comic Sans MS"/>
            <a:cs typeface="Comic Sans MS"/>
          </a:endParaRPr>
        </a:p>
      </dgm:t>
    </dgm:pt>
    <dgm:pt modelId="{B5C28C9E-134D-2547-8664-10B69F2AA589}" type="parTrans" cxnId="{69D39B83-B743-7142-8384-5AE747E418CF}">
      <dgm:prSet/>
      <dgm:spPr/>
      <dgm:t>
        <a:bodyPr/>
        <a:lstStyle/>
        <a:p>
          <a:endParaRPr lang="fr-FR"/>
        </a:p>
      </dgm:t>
    </dgm:pt>
    <dgm:pt modelId="{95D47759-6686-F149-89F4-D1C037137E7E}" type="sibTrans" cxnId="{69D39B83-B743-7142-8384-5AE747E418CF}">
      <dgm:prSet/>
      <dgm:spPr/>
      <dgm:t>
        <a:bodyPr/>
        <a:lstStyle/>
        <a:p>
          <a:endParaRPr lang="fr-FR"/>
        </a:p>
      </dgm:t>
    </dgm:pt>
    <dgm:pt modelId="{6AD05FA1-48AF-3741-896E-3D2514AFBEFC}">
      <dgm:prSet custT="1"/>
      <dgm:spPr/>
      <dgm:t>
        <a:bodyPr/>
        <a:lstStyle/>
        <a:p>
          <a:pPr rtl="0"/>
          <a:r>
            <a:rPr lang="fr-FR" sz="1800" dirty="0" smtClean="0">
              <a:latin typeface="Comic Sans MS"/>
              <a:cs typeface="Comic Sans MS"/>
            </a:rPr>
            <a:t>3. Nettoyage par eau-savon-brossage, </a:t>
          </a:r>
          <a:endParaRPr lang="fr-FR" sz="1800" dirty="0">
            <a:latin typeface="Comic Sans MS"/>
            <a:cs typeface="Comic Sans MS"/>
          </a:endParaRPr>
        </a:p>
      </dgm:t>
    </dgm:pt>
    <dgm:pt modelId="{2BF70B57-13CA-C14A-9FF6-17EFCEDBA5FC}" type="parTrans" cxnId="{24C560D8-46C7-9A4E-8313-9F768F709A50}">
      <dgm:prSet/>
      <dgm:spPr/>
      <dgm:t>
        <a:bodyPr/>
        <a:lstStyle/>
        <a:p>
          <a:endParaRPr lang="fr-FR"/>
        </a:p>
      </dgm:t>
    </dgm:pt>
    <dgm:pt modelId="{8F1B6FEC-EF96-ED42-9DBC-CD23D8AFBAF2}" type="sibTrans" cxnId="{24C560D8-46C7-9A4E-8313-9F768F709A50}">
      <dgm:prSet/>
      <dgm:spPr/>
      <dgm:t>
        <a:bodyPr/>
        <a:lstStyle/>
        <a:p>
          <a:endParaRPr lang="fr-FR"/>
        </a:p>
      </dgm:t>
    </dgm:pt>
    <dgm:pt modelId="{FAEAE44C-E5B7-2740-B3D6-4D6E0A4F53F3}">
      <dgm:prSet custT="1"/>
      <dgm:spPr/>
      <dgm:t>
        <a:bodyPr/>
        <a:lstStyle/>
        <a:p>
          <a:pPr rtl="0"/>
          <a:r>
            <a:rPr lang="fr-FR" sz="1800" dirty="0" smtClean="0">
              <a:latin typeface="Comic Sans MS"/>
              <a:cs typeface="Comic Sans MS"/>
            </a:rPr>
            <a:t>4. Trempage 15 minutes dans l’eau bouillante  (avec le stérilisateur utilisé pour les aiguilles d’acupuncture du Dr Malik). </a:t>
          </a:r>
          <a:endParaRPr lang="fr-FR" sz="1800" dirty="0">
            <a:latin typeface="Comic Sans MS"/>
            <a:cs typeface="Comic Sans MS"/>
          </a:endParaRPr>
        </a:p>
      </dgm:t>
    </dgm:pt>
    <dgm:pt modelId="{7B8C674B-F4E0-9244-A35B-2883265E7963}" type="parTrans" cxnId="{3C16585A-9434-DD43-8631-54DB420A485F}">
      <dgm:prSet/>
      <dgm:spPr/>
      <dgm:t>
        <a:bodyPr/>
        <a:lstStyle/>
        <a:p>
          <a:endParaRPr lang="fr-FR"/>
        </a:p>
      </dgm:t>
    </dgm:pt>
    <dgm:pt modelId="{6791B485-7A78-724A-8A5B-4A74295695D5}" type="sibTrans" cxnId="{3C16585A-9434-DD43-8631-54DB420A485F}">
      <dgm:prSet/>
      <dgm:spPr/>
      <dgm:t>
        <a:bodyPr/>
        <a:lstStyle/>
        <a:p>
          <a:endParaRPr lang="fr-FR"/>
        </a:p>
      </dgm:t>
    </dgm:pt>
    <dgm:pt modelId="{E7C2B99C-65D7-3745-A885-CB9F8B0C72DA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fr-FR" sz="1800" dirty="0" smtClean="0">
              <a:latin typeface="Comic Sans MS"/>
              <a:cs typeface="Comic Sans MS"/>
            </a:rPr>
            <a:t>L’acquisition d’un autoclave serait utile</a:t>
          </a:r>
          <a:endParaRPr lang="fr-FR" sz="1800" dirty="0">
            <a:latin typeface="Comic Sans MS"/>
            <a:cs typeface="Comic Sans MS"/>
          </a:endParaRPr>
        </a:p>
      </dgm:t>
    </dgm:pt>
    <dgm:pt modelId="{04286B99-C938-9C4F-B3CF-0634DD0EA91B}" type="parTrans" cxnId="{B1CF3E62-1219-8C4D-A5DE-6A27335383A2}">
      <dgm:prSet/>
      <dgm:spPr/>
      <dgm:t>
        <a:bodyPr/>
        <a:lstStyle/>
        <a:p>
          <a:endParaRPr lang="fr-FR"/>
        </a:p>
      </dgm:t>
    </dgm:pt>
    <dgm:pt modelId="{566B805E-0601-D644-A3D2-7DCDB41CC0C5}" type="sibTrans" cxnId="{B1CF3E62-1219-8C4D-A5DE-6A27335383A2}">
      <dgm:prSet/>
      <dgm:spPr/>
      <dgm:t>
        <a:bodyPr/>
        <a:lstStyle/>
        <a:p>
          <a:endParaRPr lang="fr-FR"/>
        </a:p>
      </dgm:t>
    </dgm:pt>
    <dgm:pt modelId="{443E1DB9-D21F-3C46-A91F-B169BEF93E5E}" type="pres">
      <dgm:prSet presAssocID="{62721AD6-82A4-C54E-B710-96571143CCB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4EF3BB4-5259-224A-8FC8-5CAC99D5A219}" type="pres">
      <dgm:prSet presAssocID="{D593C399-095F-B046-A033-2416ECD800D6}" presName="parentLin" presStyleCnt="0"/>
      <dgm:spPr/>
    </dgm:pt>
    <dgm:pt modelId="{4F3C90C9-86A9-6342-98D7-D2E4B5AC7077}" type="pres">
      <dgm:prSet presAssocID="{D593C399-095F-B046-A033-2416ECD800D6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BE39F08B-6072-1E4E-8065-1EE52222B629}" type="pres">
      <dgm:prSet presAssocID="{D593C399-095F-B046-A033-2416ECD800D6}" presName="parentText" presStyleLbl="node1" presStyleIdx="0" presStyleCnt="2" custScaleY="31592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E49C4B-D868-B04A-B0C9-89720A5D96FB}" type="pres">
      <dgm:prSet presAssocID="{D593C399-095F-B046-A033-2416ECD800D6}" presName="negativeSpace" presStyleCnt="0"/>
      <dgm:spPr/>
    </dgm:pt>
    <dgm:pt modelId="{77852D4F-790E-AF4A-B966-C187A5039238}" type="pres">
      <dgm:prSet presAssocID="{D593C399-095F-B046-A033-2416ECD800D6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6FCACB-D4AE-6445-A8F8-1DA86EFF9161}" type="pres">
      <dgm:prSet presAssocID="{55EDB765-EDB0-2D48-896A-A5EAAD8B3648}" presName="spaceBetweenRectangles" presStyleCnt="0"/>
      <dgm:spPr/>
    </dgm:pt>
    <dgm:pt modelId="{D235711B-DAFE-4BCD-BA1A-73FFBF1FD296}" type="pres">
      <dgm:prSet presAssocID="{E7C2B99C-65D7-3745-A885-CB9F8B0C72DA}" presName="parentLin" presStyleCnt="0"/>
      <dgm:spPr/>
    </dgm:pt>
    <dgm:pt modelId="{A6490148-9D1B-483D-BA8F-9E0931424E1D}" type="pres">
      <dgm:prSet presAssocID="{E7C2B99C-65D7-3745-A885-CB9F8B0C72DA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392EED73-848A-43FB-B44D-0243CAB0988C}" type="pres">
      <dgm:prSet presAssocID="{E7C2B99C-65D7-3745-A885-CB9F8B0C72D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673F62-A4A7-40F0-944A-41C227272725}" type="pres">
      <dgm:prSet presAssocID="{E7C2B99C-65D7-3745-A885-CB9F8B0C72DA}" presName="negativeSpace" presStyleCnt="0"/>
      <dgm:spPr/>
    </dgm:pt>
    <dgm:pt modelId="{9596454B-4D2F-406E-A696-3E5DBC5C893B}" type="pres">
      <dgm:prSet presAssocID="{E7C2B99C-65D7-3745-A885-CB9F8B0C72D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3825FC8-B369-4696-9754-1A510FB82E59}" type="presOf" srcId="{E7C2B99C-65D7-3745-A885-CB9F8B0C72DA}" destId="{392EED73-848A-43FB-B44D-0243CAB0988C}" srcOrd="1" destOrd="0" presId="urn:microsoft.com/office/officeart/2005/8/layout/list1"/>
    <dgm:cxn modelId="{D434AD20-6432-0847-BB65-60AF50770656}" type="presOf" srcId="{6AD05FA1-48AF-3741-896E-3D2514AFBEFC}" destId="{77852D4F-790E-AF4A-B966-C187A5039238}" srcOrd="0" destOrd="2" presId="urn:microsoft.com/office/officeart/2005/8/layout/list1"/>
    <dgm:cxn modelId="{A105E663-1B4D-164E-908E-8C60087B5362}" srcId="{62721AD6-82A4-C54E-B710-96571143CCB8}" destId="{D593C399-095F-B046-A033-2416ECD800D6}" srcOrd="0" destOrd="0" parTransId="{9F75ED36-4E53-6C47-A65F-50D166F3EF63}" sibTransId="{55EDB765-EDB0-2D48-896A-A5EAAD8B3648}"/>
    <dgm:cxn modelId="{03F213B0-8006-E44E-A37B-4B00E06DFDBA}" type="presOf" srcId="{FAEAE44C-E5B7-2740-B3D6-4D6E0A4F53F3}" destId="{77852D4F-790E-AF4A-B966-C187A5039238}" srcOrd="0" destOrd="3" presId="urn:microsoft.com/office/officeart/2005/8/layout/list1"/>
    <dgm:cxn modelId="{24C560D8-46C7-9A4E-8313-9F768F709A50}" srcId="{D593C399-095F-B046-A033-2416ECD800D6}" destId="{6AD05FA1-48AF-3741-896E-3D2514AFBEFC}" srcOrd="2" destOrd="0" parTransId="{2BF70B57-13CA-C14A-9FF6-17EFCEDBA5FC}" sibTransId="{8F1B6FEC-EF96-ED42-9DBC-CD23D8AFBAF2}"/>
    <dgm:cxn modelId="{5D496AC8-C27F-034D-8E03-47E441348FDE}" type="presOf" srcId="{D593C399-095F-B046-A033-2416ECD800D6}" destId="{BE39F08B-6072-1E4E-8065-1EE52222B629}" srcOrd="1" destOrd="0" presId="urn:microsoft.com/office/officeart/2005/8/layout/list1"/>
    <dgm:cxn modelId="{BB1F4107-F213-2047-9709-DC70AB7664AE}" type="presOf" srcId="{DA7665D8-C95D-164C-9503-807BBAE15BE7}" destId="{77852D4F-790E-AF4A-B966-C187A5039238}" srcOrd="0" destOrd="0" presId="urn:microsoft.com/office/officeart/2005/8/layout/list1"/>
    <dgm:cxn modelId="{421FAE77-21E8-944A-B2BB-2AD71E6BFACB}" type="presOf" srcId="{FC47246E-BCF8-8147-920B-3827A8E14A69}" destId="{77852D4F-790E-AF4A-B966-C187A5039238}" srcOrd="0" destOrd="1" presId="urn:microsoft.com/office/officeart/2005/8/layout/list1"/>
    <dgm:cxn modelId="{41E0A70D-9C18-B549-8175-85E2CBB1893B}" type="presOf" srcId="{D593C399-095F-B046-A033-2416ECD800D6}" destId="{4F3C90C9-86A9-6342-98D7-D2E4B5AC7077}" srcOrd="0" destOrd="0" presId="urn:microsoft.com/office/officeart/2005/8/layout/list1"/>
    <dgm:cxn modelId="{C022B61C-3AB9-B64F-BBE4-8B6A975BCE92}" type="presOf" srcId="{62721AD6-82A4-C54E-B710-96571143CCB8}" destId="{443E1DB9-D21F-3C46-A91F-B169BEF93E5E}" srcOrd="0" destOrd="0" presId="urn:microsoft.com/office/officeart/2005/8/layout/list1"/>
    <dgm:cxn modelId="{CEC3911B-B325-FD4E-8B4A-9AA647D101EA}" srcId="{D593C399-095F-B046-A033-2416ECD800D6}" destId="{DA7665D8-C95D-164C-9503-807BBAE15BE7}" srcOrd="0" destOrd="0" parTransId="{8383A937-E0A7-464B-A781-0C2406E4618F}" sibTransId="{4F553B77-538B-5B42-A664-B106E3C946D1}"/>
    <dgm:cxn modelId="{B1CF3E62-1219-8C4D-A5DE-6A27335383A2}" srcId="{62721AD6-82A4-C54E-B710-96571143CCB8}" destId="{E7C2B99C-65D7-3745-A885-CB9F8B0C72DA}" srcOrd="1" destOrd="0" parTransId="{04286B99-C938-9C4F-B3CF-0634DD0EA91B}" sibTransId="{566B805E-0601-D644-A3D2-7DCDB41CC0C5}"/>
    <dgm:cxn modelId="{3C16585A-9434-DD43-8631-54DB420A485F}" srcId="{D593C399-095F-B046-A033-2416ECD800D6}" destId="{FAEAE44C-E5B7-2740-B3D6-4D6E0A4F53F3}" srcOrd="3" destOrd="0" parTransId="{7B8C674B-F4E0-9244-A35B-2883265E7963}" sibTransId="{6791B485-7A78-724A-8A5B-4A74295695D5}"/>
    <dgm:cxn modelId="{69D39B83-B743-7142-8384-5AE747E418CF}" srcId="{D593C399-095F-B046-A033-2416ECD800D6}" destId="{FC47246E-BCF8-8147-920B-3827A8E14A69}" srcOrd="1" destOrd="0" parTransId="{B5C28C9E-134D-2547-8664-10B69F2AA589}" sibTransId="{95D47759-6686-F149-89F4-D1C037137E7E}"/>
    <dgm:cxn modelId="{7C55B064-7E13-42B0-A242-878167169BEE}" type="presOf" srcId="{E7C2B99C-65D7-3745-A885-CB9F8B0C72DA}" destId="{A6490148-9D1B-483D-BA8F-9E0931424E1D}" srcOrd="0" destOrd="0" presId="urn:microsoft.com/office/officeart/2005/8/layout/list1"/>
    <dgm:cxn modelId="{4F578E23-B348-084D-91ED-DFB9468E642B}" type="presParOf" srcId="{443E1DB9-D21F-3C46-A91F-B169BEF93E5E}" destId="{44EF3BB4-5259-224A-8FC8-5CAC99D5A219}" srcOrd="0" destOrd="0" presId="urn:microsoft.com/office/officeart/2005/8/layout/list1"/>
    <dgm:cxn modelId="{710D77D4-48F3-E246-90DB-B3E96167E62E}" type="presParOf" srcId="{44EF3BB4-5259-224A-8FC8-5CAC99D5A219}" destId="{4F3C90C9-86A9-6342-98D7-D2E4B5AC7077}" srcOrd="0" destOrd="0" presId="urn:microsoft.com/office/officeart/2005/8/layout/list1"/>
    <dgm:cxn modelId="{B81E0174-C456-5E42-B3CC-7F0A4CFE97E4}" type="presParOf" srcId="{44EF3BB4-5259-224A-8FC8-5CAC99D5A219}" destId="{BE39F08B-6072-1E4E-8065-1EE52222B629}" srcOrd="1" destOrd="0" presId="urn:microsoft.com/office/officeart/2005/8/layout/list1"/>
    <dgm:cxn modelId="{D7EBA035-F6A7-D14A-B465-3256171832F8}" type="presParOf" srcId="{443E1DB9-D21F-3C46-A91F-B169BEF93E5E}" destId="{5EE49C4B-D868-B04A-B0C9-89720A5D96FB}" srcOrd="1" destOrd="0" presId="urn:microsoft.com/office/officeart/2005/8/layout/list1"/>
    <dgm:cxn modelId="{3E066FA6-3B98-544E-AD9B-7543E9E25DF0}" type="presParOf" srcId="{443E1DB9-D21F-3C46-A91F-B169BEF93E5E}" destId="{77852D4F-790E-AF4A-B966-C187A5039238}" srcOrd="2" destOrd="0" presId="urn:microsoft.com/office/officeart/2005/8/layout/list1"/>
    <dgm:cxn modelId="{9094F8B4-01AF-B441-B61A-8AD073745434}" type="presParOf" srcId="{443E1DB9-D21F-3C46-A91F-B169BEF93E5E}" destId="{0F6FCACB-D4AE-6445-A8F8-1DA86EFF9161}" srcOrd="3" destOrd="0" presId="urn:microsoft.com/office/officeart/2005/8/layout/list1"/>
    <dgm:cxn modelId="{42338E42-1471-4E04-A847-05FD3F26D169}" type="presParOf" srcId="{443E1DB9-D21F-3C46-A91F-B169BEF93E5E}" destId="{D235711B-DAFE-4BCD-BA1A-73FFBF1FD296}" srcOrd="4" destOrd="0" presId="urn:microsoft.com/office/officeart/2005/8/layout/list1"/>
    <dgm:cxn modelId="{0ADDECDC-422C-4893-820E-5D789740587C}" type="presParOf" srcId="{D235711B-DAFE-4BCD-BA1A-73FFBF1FD296}" destId="{A6490148-9D1B-483D-BA8F-9E0931424E1D}" srcOrd="0" destOrd="0" presId="urn:microsoft.com/office/officeart/2005/8/layout/list1"/>
    <dgm:cxn modelId="{362E77C2-CCAF-486C-AC55-B5F460EA998F}" type="presParOf" srcId="{D235711B-DAFE-4BCD-BA1A-73FFBF1FD296}" destId="{392EED73-848A-43FB-B44D-0243CAB0988C}" srcOrd="1" destOrd="0" presId="urn:microsoft.com/office/officeart/2005/8/layout/list1"/>
    <dgm:cxn modelId="{8B964142-226C-4FFD-A73E-5F8A4174F1EE}" type="presParOf" srcId="{443E1DB9-D21F-3C46-A91F-B169BEF93E5E}" destId="{47673F62-A4A7-40F0-944A-41C227272725}" srcOrd="5" destOrd="0" presId="urn:microsoft.com/office/officeart/2005/8/layout/list1"/>
    <dgm:cxn modelId="{83781DB0-60B2-4C0A-8B10-1D3BB4FFC8A7}" type="presParOf" srcId="{443E1DB9-D21F-3C46-A91F-B169BEF93E5E}" destId="{9596454B-4D2F-406E-A696-3E5DBC5C893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797C6-CDBB-A74C-8901-C4C1DD795BA5}">
      <dsp:nvSpPr>
        <dsp:cNvPr id="0" name=""/>
        <dsp:cNvSpPr/>
      </dsp:nvSpPr>
      <dsp:spPr>
        <a:xfrm>
          <a:off x="0" y="372480"/>
          <a:ext cx="81534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A45D0D-01B1-F74A-BF28-7D1E4E521414}">
      <dsp:nvSpPr>
        <dsp:cNvPr id="0" name=""/>
        <dsp:cNvSpPr/>
      </dsp:nvSpPr>
      <dsp:spPr>
        <a:xfrm>
          <a:off x="407670" y="18240"/>
          <a:ext cx="5707380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tx1"/>
              </a:solidFill>
              <a:latin typeface="Comic Sans MS"/>
              <a:cs typeface="Comic Sans MS"/>
            </a:rPr>
            <a:t>à la demande de l’Association </a:t>
          </a:r>
          <a:r>
            <a:rPr lang="fr-FR" sz="1800" b="1" kern="1200" dirty="0" err="1" smtClean="0">
              <a:solidFill>
                <a:schemeClr val="tx1"/>
              </a:solidFill>
              <a:latin typeface="Comic Sans MS"/>
              <a:cs typeface="Comic Sans MS"/>
            </a:rPr>
            <a:t>Lumbini</a:t>
          </a:r>
          <a:endParaRPr lang="fr-FR" sz="1800" kern="1200" dirty="0">
            <a:solidFill>
              <a:schemeClr val="bg1">
                <a:lumMod val="50000"/>
                <a:lumOff val="50000"/>
              </a:schemeClr>
            </a:solidFill>
            <a:latin typeface="Comic Sans MS"/>
            <a:cs typeface="Comic Sans MS"/>
          </a:endParaRPr>
        </a:p>
      </dsp:txBody>
      <dsp:txXfrm>
        <a:off x="442255" y="52825"/>
        <a:ext cx="5638210" cy="639310"/>
      </dsp:txXfrm>
    </dsp:sp>
    <dsp:sp modelId="{0937E888-8A16-4DBB-9C81-66885C34F74F}">
      <dsp:nvSpPr>
        <dsp:cNvPr id="0" name=""/>
        <dsp:cNvSpPr/>
      </dsp:nvSpPr>
      <dsp:spPr>
        <a:xfrm>
          <a:off x="0" y="1461120"/>
          <a:ext cx="8153400" cy="192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794" tIns="499872" rIns="632794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solidFill>
                <a:srgbClr val="FF0000"/>
              </a:solidFill>
              <a:latin typeface="Comic Sans MS"/>
              <a:cs typeface="Comic Sans MS"/>
            </a:rPr>
            <a:t>1) Accompagner le début des consultations de gynécologie, par les soignants du dispensaire : un médecin généraliste , 3 sages-femmes et une infirmière</a:t>
          </a:r>
          <a:endParaRPr lang="fr-FR" sz="1800" kern="1200" dirty="0">
            <a:solidFill>
              <a:srgbClr val="FF0000"/>
            </a:solidFill>
            <a:latin typeface="Comic Sans MS"/>
            <a:cs typeface="Comic Sans MS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solidFill>
                <a:schemeClr val="bg1"/>
              </a:solidFill>
              <a:latin typeface="Comic Sans MS"/>
              <a:cs typeface="Comic Sans MS"/>
            </a:rPr>
            <a:t>2)  Proposer des améliorations sur les consultations </a:t>
          </a:r>
          <a:r>
            <a:rPr lang="fr-FR" sz="1800" kern="1200" dirty="0" err="1" smtClean="0">
              <a:solidFill>
                <a:schemeClr val="bg1"/>
              </a:solidFill>
              <a:latin typeface="Comic Sans MS"/>
              <a:cs typeface="Comic Sans MS"/>
            </a:rPr>
            <a:t>pré-natales</a:t>
          </a:r>
          <a:endParaRPr lang="fr-FR" sz="1800" kern="1200" dirty="0">
            <a:solidFill>
              <a:schemeClr val="bg1"/>
            </a:solidFill>
            <a:latin typeface="Comic Sans MS"/>
            <a:cs typeface="Comic Sans MS"/>
          </a:endParaRPr>
        </a:p>
      </dsp:txBody>
      <dsp:txXfrm>
        <a:off x="0" y="1461120"/>
        <a:ext cx="8153400" cy="1927800"/>
      </dsp:txXfrm>
    </dsp:sp>
    <dsp:sp modelId="{A8B2C751-86CE-4E41-8F77-CA96A53BDC5A}">
      <dsp:nvSpPr>
        <dsp:cNvPr id="0" name=""/>
        <dsp:cNvSpPr/>
      </dsp:nvSpPr>
      <dsp:spPr>
        <a:xfrm>
          <a:off x="407670" y="1106880"/>
          <a:ext cx="5707380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latin typeface="Comic Sans MS"/>
              <a:cs typeface="Comic Sans MS"/>
            </a:rPr>
            <a:t>Objectifs</a:t>
          </a:r>
          <a:endParaRPr lang="fr-FR" sz="1800" kern="1200" dirty="0"/>
        </a:p>
      </dsp:txBody>
      <dsp:txXfrm>
        <a:off x="442255" y="1141465"/>
        <a:ext cx="5638210" cy="639310"/>
      </dsp:txXfrm>
    </dsp:sp>
    <dsp:sp modelId="{22E8A3BE-DA1A-CC43-8F40-AF1677419F37}">
      <dsp:nvSpPr>
        <dsp:cNvPr id="0" name=""/>
        <dsp:cNvSpPr/>
      </dsp:nvSpPr>
      <dsp:spPr>
        <a:xfrm>
          <a:off x="0" y="3872760"/>
          <a:ext cx="81534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FB305B-6A44-5D4D-B230-424F1B7563A5}">
      <dsp:nvSpPr>
        <dsp:cNvPr id="0" name=""/>
        <dsp:cNvSpPr/>
      </dsp:nvSpPr>
      <dsp:spPr>
        <a:xfrm>
          <a:off x="407670" y="3518520"/>
          <a:ext cx="5707380" cy="708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latin typeface="Comic Sans MS"/>
              <a:cs typeface="Comic Sans MS"/>
            </a:rPr>
            <a:t>Cette mission fait suite à une première mission  exploratoire qui a eu lieu du 28 septembre au 13 octobre 2013.</a:t>
          </a:r>
          <a:endParaRPr lang="fr-FR" sz="1800" kern="1200" dirty="0">
            <a:latin typeface="Comic Sans MS"/>
            <a:cs typeface="Comic Sans MS"/>
          </a:endParaRPr>
        </a:p>
      </dsp:txBody>
      <dsp:txXfrm>
        <a:off x="442255" y="3553105"/>
        <a:ext cx="5638210" cy="6393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F7B2C-9748-C44E-A5AC-44267AB51837}">
      <dsp:nvSpPr>
        <dsp:cNvPr id="0" name=""/>
        <dsp:cNvSpPr/>
      </dsp:nvSpPr>
      <dsp:spPr>
        <a:xfrm>
          <a:off x="0" y="313081"/>
          <a:ext cx="9144000" cy="1982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291592" rIns="709676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>
              <a:latin typeface="Comic Sans MS"/>
              <a:cs typeface="Comic Sans MS"/>
            </a:rPr>
            <a:t>.</a:t>
          </a:r>
          <a:endParaRPr lang="fr-FR" sz="1400" kern="1200" dirty="0">
            <a:latin typeface="Comic Sans MS"/>
            <a:cs typeface="Comic Sans MS"/>
          </a:endParaRPr>
        </a:p>
      </dsp:txBody>
      <dsp:txXfrm>
        <a:off x="0" y="313081"/>
        <a:ext cx="9144000" cy="198230"/>
      </dsp:txXfrm>
    </dsp:sp>
    <dsp:sp modelId="{D6AA0E9E-0496-134E-BA36-7310103B2721}">
      <dsp:nvSpPr>
        <dsp:cNvPr id="0" name=""/>
        <dsp:cNvSpPr/>
      </dsp:nvSpPr>
      <dsp:spPr>
        <a:xfrm>
          <a:off x="457200" y="106643"/>
          <a:ext cx="6400800" cy="41287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latin typeface="Comic Sans MS"/>
              <a:cs typeface="Comic Sans MS"/>
            </a:rPr>
            <a:t>- Dr MALIK : </a:t>
          </a:r>
          <a:r>
            <a:rPr lang="fr-FR" sz="1400" kern="1200" dirty="0" smtClean="0">
              <a:latin typeface="Comic Sans MS"/>
              <a:cs typeface="Comic Sans MS"/>
            </a:rPr>
            <a:t>médecin acupuncteur, directeur administratif.</a:t>
          </a:r>
          <a:endParaRPr lang="fr-FR" sz="1400" kern="1200" dirty="0">
            <a:latin typeface="Comic Sans MS"/>
            <a:cs typeface="Comic Sans MS"/>
          </a:endParaRPr>
        </a:p>
      </dsp:txBody>
      <dsp:txXfrm>
        <a:off x="477355" y="126798"/>
        <a:ext cx="6360490" cy="372566"/>
      </dsp:txXfrm>
    </dsp:sp>
    <dsp:sp modelId="{5BB7936B-E505-524F-95B4-7B4941587747}">
      <dsp:nvSpPr>
        <dsp:cNvPr id="0" name=""/>
        <dsp:cNvSpPr/>
      </dsp:nvSpPr>
      <dsp:spPr>
        <a:xfrm>
          <a:off x="0" y="793276"/>
          <a:ext cx="9144000" cy="3524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CEF22E-F335-9F4D-9715-E9B249AB4BFD}">
      <dsp:nvSpPr>
        <dsp:cNvPr id="0" name=""/>
        <dsp:cNvSpPr/>
      </dsp:nvSpPr>
      <dsp:spPr>
        <a:xfrm>
          <a:off x="457200" y="586838"/>
          <a:ext cx="6400800" cy="41287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latin typeface="Comic Sans MS"/>
              <a:cs typeface="Comic Sans MS"/>
            </a:rPr>
            <a:t>- Dr SATISH </a:t>
          </a:r>
          <a:r>
            <a:rPr lang="fr-FR" sz="1400" kern="1200" dirty="0" smtClean="0">
              <a:latin typeface="Comic Sans MS"/>
              <a:cs typeface="Comic Sans MS"/>
            </a:rPr>
            <a:t>: jeune médecin généraliste</a:t>
          </a:r>
          <a:endParaRPr lang="fr-FR" sz="1400" kern="1200" dirty="0">
            <a:latin typeface="Comic Sans MS"/>
            <a:cs typeface="Comic Sans MS"/>
          </a:endParaRPr>
        </a:p>
      </dsp:txBody>
      <dsp:txXfrm>
        <a:off x="477355" y="606993"/>
        <a:ext cx="6360490" cy="372566"/>
      </dsp:txXfrm>
    </dsp:sp>
    <dsp:sp modelId="{2B4CD6EE-203B-134F-B4A8-E60C24AED297}">
      <dsp:nvSpPr>
        <dsp:cNvPr id="0" name=""/>
        <dsp:cNvSpPr/>
      </dsp:nvSpPr>
      <dsp:spPr>
        <a:xfrm>
          <a:off x="0" y="1427696"/>
          <a:ext cx="9144000" cy="3524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291592" rIns="709676" bIns="35560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500" kern="1200" dirty="0"/>
        </a:p>
      </dsp:txBody>
      <dsp:txXfrm>
        <a:off x="0" y="1427696"/>
        <a:ext cx="9144000" cy="352455"/>
      </dsp:txXfrm>
    </dsp:sp>
    <dsp:sp modelId="{B99A4B52-8257-3643-85D1-F8BE6F7F5E51}">
      <dsp:nvSpPr>
        <dsp:cNvPr id="0" name=""/>
        <dsp:cNvSpPr/>
      </dsp:nvSpPr>
      <dsp:spPr>
        <a:xfrm>
          <a:off x="457200" y="1221258"/>
          <a:ext cx="6400800" cy="41287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Comic Sans MS"/>
              <a:cs typeface="Comic Sans MS"/>
            </a:rPr>
            <a:t>-</a:t>
          </a:r>
          <a:r>
            <a:rPr lang="fr-FR" sz="1400" b="1" kern="1200" dirty="0" smtClean="0">
              <a:latin typeface="Comic Sans MS"/>
              <a:cs typeface="Comic Sans MS"/>
            </a:rPr>
            <a:t> </a:t>
          </a:r>
          <a:r>
            <a:rPr lang="fr-FR" sz="1400" b="1" kern="1200" dirty="0" err="1" smtClean="0">
              <a:latin typeface="Comic Sans MS"/>
              <a:cs typeface="Comic Sans MS"/>
            </a:rPr>
            <a:t>Sarita</a:t>
          </a:r>
          <a:r>
            <a:rPr lang="fr-FR" sz="1400" b="1" kern="1200" dirty="0" smtClean="0">
              <a:latin typeface="Comic Sans MS"/>
              <a:cs typeface="Comic Sans MS"/>
            </a:rPr>
            <a:t> : </a:t>
          </a:r>
          <a:r>
            <a:rPr lang="fr-FR" sz="1400" kern="1200" dirty="0" smtClean="0">
              <a:latin typeface="Comic Sans MS"/>
              <a:cs typeface="Comic Sans MS"/>
            </a:rPr>
            <a:t>infirmière, chargée de la contraception</a:t>
          </a:r>
          <a:endParaRPr lang="fr-FR" sz="1400" kern="1200" dirty="0">
            <a:latin typeface="Comic Sans MS"/>
            <a:cs typeface="Comic Sans MS"/>
          </a:endParaRPr>
        </a:p>
      </dsp:txBody>
      <dsp:txXfrm>
        <a:off x="477355" y="1241413"/>
        <a:ext cx="6360490" cy="372566"/>
      </dsp:txXfrm>
    </dsp:sp>
    <dsp:sp modelId="{AE49F883-5C13-D44D-8095-27BC39122C97}">
      <dsp:nvSpPr>
        <dsp:cNvPr id="0" name=""/>
        <dsp:cNvSpPr/>
      </dsp:nvSpPr>
      <dsp:spPr>
        <a:xfrm>
          <a:off x="0" y="2062116"/>
          <a:ext cx="9144000" cy="3524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291592" rIns="709676" bIns="35560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500" kern="1200" dirty="0"/>
        </a:p>
      </dsp:txBody>
      <dsp:txXfrm>
        <a:off x="0" y="2062116"/>
        <a:ext cx="9144000" cy="352455"/>
      </dsp:txXfrm>
    </dsp:sp>
    <dsp:sp modelId="{E93F69E1-B49C-484F-B5CF-9C5AD0187B20}">
      <dsp:nvSpPr>
        <dsp:cNvPr id="0" name=""/>
        <dsp:cNvSpPr/>
      </dsp:nvSpPr>
      <dsp:spPr>
        <a:xfrm>
          <a:off x="457200" y="1855678"/>
          <a:ext cx="6400800" cy="41287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latin typeface="Comic Sans MS"/>
              <a:cs typeface="Comic Sans MS"/>
            </a:rPr>
            <a:t>- </a:t>
          </a:r>
          <a:r>
            <a:rPr lang="fr-FR" sz="1400" b="1" kern="1200" dirty="0" err="1" smtClean="0">
              <a:latin typeface="Comic Sans MS"/>
              <a:cs typeface="Comic Sans MS"/>
            </a:rPr>
            <a:t>Diwarana</a:t>
          </a:r>
          <a:r>
            <a:rPr lang="fr-FR" sz="1400" b="1" kern="1200" dirty="0" smtClean="0">
              <a:latin typeface="Comic Sans MS"/>
              <a:cs typeface="Comic Sans MS"/>
            </a:rPr>
            <a:t> , </a:t>
          </a:r>
          <a:r>
            <a:rPr lang="fr-FR" sz="1400" b="1" kern="1200" dirty="0" err="1" smtClean="0">
              <a:latin typeface="Comic Sans MS"/>
              <a:cs typeface="Comic Sans MS"/>
            </a:rPr>
            <a:t>Hema</a:t>
          </a:r>
          <a:r>
            <a:rPr lang="fr-FR" sz="1400" b="1" kern="1200" dirty="0" smtClean="0">
              <a:latin typeface="Comic Sans MS"/>
              <a:cs typeface="Comic Sans MS"/>
            </a:rPr>
            <a:t>, et </a:t>
          </a:r>
          <a:r>
            <a:rPr lang="fr-FR" sz="1400" b="1" kern="1200" dirty="0" err="1" smtClean="0">
              <a:latin typeface="Comic Sans MS"/>
              <a:cs typeface="Comic Sans MS"/>
            </a:rPr>
            <a:t>Minayadau</a:t>
          </a:r>
          <a:r>
            <a:rPr lang="fr-FR" sz="1400" kern="1200" dirty="0" smtClean="0">
              <a:latin typeface="Comic Sans MS"/>
              <a:cs typeface="Comic Sans MS"/>
            </a:rPr>
            <a:t> :  sages-femmes.</a:t>
          </a:r>
          <a:endParaRPr lang="fr-FR" sz="1400" kern="1200" dirty="0">
            <a:latin typeface="Comic Sans MS"/>
            <a:cs typeface="Comic Sans MS"/>
          </a:endParaRPr>
        </a:p>
      </dsp:txBody>
      <dsp:txXfrm>
        <a:off x="477355" y="1875833"/>
        <a:ext cx="6360490" cy="372566"/>
      </dsp:txXfrm>
    </dsp:sp>
    <dsp:sp modelId="{27FA9601-852F-D24B-A223-60F7CD9694A9}">
      <dsp:nvSpPr>
        <dsp:cNvPr id="0" name=""/>
        <dsp:cNvSpPr/>
      </dsp:nvSpPr>
      <dsp:spPr>
        <a:xfrm>
          <a:off x="0" y="2696536"/>
          <a:ext cx="9144000" cy="3524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222333-D2E6-0840-8987-A93645EBF8BD}">
      <dsp:nvSpPr>
        <dsp:cNvPr id="0" name=""/>
        <dsp:cNvSpPr/>
      </dsp:nvSpPr>
      <dsp:spPr>
        <a:xfrm>
          <a:off x="457200" y="2490097"/>
          <a:ext cx="6400800" cy="41287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Comic Sans MS"/>
              <a:cs typeface="Comic Sans MS"/>
            </a:rPr>
            <a:t>- </a:t>
          </a:r>
          <a:r>
            <a:rPr lang="fr-FR" sz="1400" b="1" kern="1200" dirty="0" err="1" smtClean="0">
              <a:latin typeface="Comic Sans MS"/>
              <a:cs typeface="Comic Sans MS"/>
            </a:rPr>
            <a:t>Bintou</a:t>
          </a:r>
          <a:r>
            <a:rPr lang="fr-FR" sz="1400" kern="1200" dirty="0" smtClean="0">
              <a:latin typeface="Comic Sans MS"/>
              <a:cs typeface="Comic Sans MS"/>
            </a:rPr>
            <a:t> : secrétaire</a:t>
          </a:r>
          <a:endParaRPr lang="fr-FR" sz="1400" kern="1200" dirty="0">
            <a:latin typeface="Comic Sans MS"/>
            <a:cs typeface="Comic Sans MS"/>
          </a:endParaRPr>
        </a:p>
      </dsp:txBody>
      <dsp:txXfrm>
        <a:off x="477355" y="2510252"/>
        <a:ext cx="6360490" cy="372566"/>
      </dsp:txXfrm>
    </dsp:sp>
    <dsp:sp modelId="{14063448-2D73-C14E-AE48-5AF12B38B096}">
      <dsp:nvSpPr>
        <dsp:cNvPr id="0" name=""/>
        <dsp:cNvSpPr/>
      </dsp:nvSpPr>
      <dsp:spPr>
        <a:xfrm>
          <a:off x="0" y="3330956"/>
          <a:ext cx="9144000" cy="3524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A5C2CD-890D-554A-AFA4-EF1B44FD0ADB}">
      <dsp:nvSpPr>
        <dsp:cNvPr id="0" name=""/>
        <dsp:cNvSpPr/>
      </dsp:nvSpPr>
      <dsp:spPr>
        <a:xfrm>
          <a:off x="457200" y="3124517"/>
          <a:ext cx="6400800" cy="41287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Comic Sans MS"/>
              <a:cs typeface="Comic Sans MS"/>
            </a:rPr>
            <a:t>- Un laborantin</a:t>
          </a:r>
          <a:endParaRPr lang="fr-FR" sz="1400" kern="1200" dirty="0">
            <a:latin typeface="Comic Sans MS"/>
            <a:cs typeface="Comic Sans MS"/>
          </a:endParaRPr>
        </a:p>
      </dsp:txBody>
      <dsp:txXfrm>
        <a:off x="477355" y="3144672"/>
        <a:ext cx="6360490" cy="372566"/>
      </dsp:txXfrm>
    </dsp:sp>
    <dsp:sp modelId="{2D1DF4CB-7C3D-5C48-998A-A3738C0AEA0B}">
      <dsp:nvSpPr>
        <dsp:cNvPr id="0" name=""/>
        <dsp:cNvSpPr/>
      </dsp:nvSpPr>
      <dsp:spPr>
        <a:xfrm>
          <a:off x="0" y="3965375"/>
          <a:ext cx="9144000" cy="3524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9D66E4-40BC-7C4A-A0A4-2B8B860F4D02}">
      <dsp:nvSpPr>
        <dsp:cNvPr id="0" name=""/>
        <dsp:cNvSpPr/>
      </dsp:nvSpPr>
      <dsp:spPr>
        <a:xfrm>
          <a:off x="457200" y="3758937"/>
          <a:ext cx="6400800" cy="41287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>
              <a:latin typeface="Comic Sans MS"/>
              <a:cs typeface="Comic Sans MS"/>
            </a:rPr>
            <a:t>- Un « homme à tout faire »</a:t>
          </a:r>
          <a:endParaRPr lang="fr-FR" sz="1400" kern="1200">
            <a:latin typeface="Comic Sans MS"/>
            <a:cs typeface="Comic Sans MS"/>
          </a:endParaRPr>
        </a:p>
      </dsp:txBody>
      <dsp:txXfrm>
        <a:off x="477355" y="3779092"/>
        <a:ext cx="6360490" cy="372566"/>
      </dsp:txXfrm>
    </dsp:sp>
    <dsp:sp modelId="{A8583B81-5A01-ED43-BD1D-C98E6FFFE20E}">
      <dsp:nvSpPr>
        <dsp:cNvPr id="0" name=""/>
        <dsp:cNvSpPr/>
      </dsp:nvSpPr>
      <dsp:spPr>
        <a:xfrm>
          <a:off x="0" y="4599795"/>
          <a:ext cx="9144000" cy="5947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291592" rIns="709676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>
              <a:latin typeface="Comic Sans MS"/>
              <a:cs typeface="Comic Sans MS"/>
            </a:rPr>
            <a:t>.</a:t>
          </a:r>
          <a:endParaRPr lang="fr-FR" sz="1400" kern="1200" dirty="0">
            <a:latin typeface="Comic Sans MS"/>
            <a:cs typeface="Comic Sans MS"/>
          </a:endParaRPr>
        </a:p>
      </dsp:txBody>
      <dsp:txXfrm>
        <a:off x="0" y="4599795"/>
        <a:ext cx="9144000" cy="594768"/>
      </dsp:txXfrm>
    </dsp:sp>
    <dsp:sp modelId="{0BE2C083-A3EE-164E-9475-6B373D1E9443}">
      <dsp:nvSpPr>
        <dsp:cNvPr id="0" name=""/>
        <dsp:cNvSpPr/>
      </dsp:nvSpPr>
      <dsp:spPr>
        <a:xfrm>
          <a:off x="457200" y="4393357"/>
          <a:ext cx="6400800" cy="41287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Comic Sans MS"/>
              <a:cs typeface="Comic Sans MS"/>
            </a:rPr>
            <a:t>A signaler également une ambulance, utilisable jour et nuit pour les transferts urgents (accouchements compris)</a:t>
          </a:r>
          <a:endParaRPr lang="fr-FR" sz="1400" kern="1200" dirty="0">
            <a:latin typeface="Comic Sans MS"/>
            <a:cs typeface="Comic Sans MS"/>
          </a:endParaRPr>
        </a:p>
      </dsp:txBody>
      <dsp:txXfrm>
        <a:off x="477355" y="4413512"/>
        <a:ext cx="6360490" cy="37256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DF4D7-E778-D845-8358-A323262A5F06}">
      <dsp:nvSpPr>
        <dsp:cNvPr id="0" name=""/>
        <dsp:cNvSpPr/>
      </dsp:nvSpPr>
      <dsp:spPr>
        <a:xfrm>
          <a:off x="0" y="409608"/>
          <a:ext cx="8153400" cy="2338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794" tIns="562356" rIns="632794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0" i="0" kern="1200" dirty="0" smtClean="0">
              <a:latin typeface="Comic Sans MS"/>
              <a:cs typeface="Comic Sans MS"/>
            </a:rPr>
            <a:t>soit une des 3 Sages-Femmes : </a:t>
          </a:r>
          <a:r>
            <a:rPr lang="fr-FR" sz="2400" b="0" i="0" kern="1200" dirty="0" err="1" smtClean="0">
              <a:latin typeface="Comic Sans MS"/>
              <a:cs typeface="Comic Sans MS"/>
            </a:rPr>
            <a:t>Diwanara</a:t>
          </a:r>
          <a:r>
            <a:rPr lang="fr-FR" sz="2400" b="0" i="0" kern="1200" dirty="0" smtClean="0">
              <a:latin typeface="Comic Sans MS"/>
              <a:cs typeface="Comic Sans MS"/>
            </a:rPr>
            <a:t>, </a:t>
          </a:r>
          <a:r>
            <a:rPr lang="fr-FR" sz="2400" b="0" i="0" kern="1200" dirty="0" err="1" smtClean="0">
              <a:latin typeface="Comic Sans MS"/>
              <a:cs typeface="Comic Sans MS"/>
            </a:rPr>
            <a:t>Hema</a:t>
          </a:r>
          <a:r>
            <a:rPr lang="fr-FR" sz="2400" b="0" i="0" kern="1200" dirty="0" smtClean="0">
              <a:latin typeface="Comic Sans MS"/>
              <a:cs typeface="Comic Sans MS"/>
            </a:rPr>
            <a:t>, </a:t>
          </a:r>
          <a:r>
            <a:rPr lang="fr-FR" sz="2400" b="0" i="0" kern="1200" dirty="0" err="1" smtClean="0">
              <a:latin typeface="Comic Sans MS"/>
              <a:cs typeface="Comic Sans MS"/>
            </a:rPr>
            <a:t>Minayodo</a:t>
          </a:r>
          <a:r>
            <a:rPr lang="fr-FR" sz="2400" b="0" i="0" kern="1200" dirty="0" smtClean="0">
              <a:latin typeface="Comic Sans MS"/>
              <a:cs typeface="Comic Sans MS"/>
            </a:rPr>
            <a:t>  </a:t>
          </a:r>
          <a:r>
            <a:rPr lang="fr-FR" sz="1600" b="0" i="0" kern="1200" dirty="0" smtClean="0">
              <a:latin typeface="Comic Sans MS"/>
              <a:cs typeface="Comic Sans MS"/>
            </a:rPr>
            <a:t>(qui s’occupent par ailleurs des examens </a:t>
          </a:r>
          <a:r>
            <a:rPr lang="fr-FR" sz="1600" b="0" i="0" kern="1200" dirty="0" err="1" smtClean="0">
              <a:latin typeface="Comic Sans MS"/>
              <a:cs typeface="Comic Sans MS"/>
            </a:rPr>
            <a:t>pré-nataux</a:t>
          </a:r>
          <a:r>
            <a:rPr lang="fr-FR" sz="1600" b="0" i="0" kern="1200" dirty="0" smtClean="0">
              <a:latin typeface="Comic Sans MS"/>
              <a:cs typeface="Comic Sans MS"/>
            </a:rPr>
            <a:t> )        </a:t>
          </a:r>
          <a:endParaRPr lang="fr-FR" sz="1600" b="0" i="0" kern="1200" dirty="0">
            <a:latin typeface="Comic Sans MS"/>
            <a:cs typeface="Comic Sans MS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0" i="0" kern="1200" dirty="0" smtClean="0">
              <a:latin typeface="Comic Sans MS"/>
              <a:cs typeface="Comic Sans MS"/>
            </a:rPr>
            <a:t>soit  par l’infirmière, </a:t>
          </a:r>
          <a:r>
            <a:rPr lang="fr-FR" sz="2400" b="0" i="0" kern="1200" dirty="0" err="1" smtClean="0">
              <a:latin typeface="Comic Sans MS"/>
              <a:cs typeface="Comic Sans MS"/>
            </a:rPr>
            <a:t>Sarita</a:t>
          </a:r>
          <a:r>
            <a:rPr lang="fr-FR" sz="2400" b="0" i="0" kern="1200" dirty="0" smtClean="0">
              <a:latin typeface="Comic Sans MS"/>
              <a:cs typeface="Comic Sans MS"/>
            </a:rPr>
            <a:t> , chargée de la contraception</a:t>
          </a:r>
          <a:endParaRPr lang="fr-FR" sz="2400" b="0" i="0" kern="1200" dirty="0">
            <a:latin typeface="Comic Sans MS"/>
            <a:cs typeface="Comic Sans MS"/>
          </a:endParaRPr>
        </a:p>
      </dsp:txBody>
      <dsp:txXfrm>
        <a:off x="0" y="409608"/>
        <a:ext cx="8153400" cy="2338875"/>
      </dsp:txXfrm>
    </dsp:sp>
    <dsp:sp modelId="{AE6A07A8-552B-7E41-B416-6133DC425A7D}">
      <dsp:nvSpPr>
        <dsp:cNvPr id="0" name=""/>
        <dsp:cNvSpPr/>
      </dsp:nvSpPr>
      <dsp:spPr>
        <a:xfrm>
          <a:off x="407670" y="11088"/>
          <a:ext cx="5707380" cy="7970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0" i="0" kern="1200" dirty="0" smtClean="0">
              <a:latin typeface="Comic Sans MS"/>
              <a:cs typeface="Comic Sans MS"/>
            </a:rPr>
            <a:t>Les examens gynécologiques  sont effectués  par :</a:t>
          </a:r>
          <a:endParaRPr lang="fr-FR" sz="2400" b="0" i="0" kern="1200" dirty="0">
            <a:latin typeface="Comic Sans MS"/>
            <a:cs typeface="Comic Sans MS"/>
          </a:endParaRPr>
        </a:p>
      </dsp:txBody>
      <dsp:txXfrm>
        <a:off x="446578" y="49996"/>
        <a:ext cx="5629564" cy="719224"/>
      </dsp:txXfrm>
    </dsp:sp>
    <dsp:sp modelId="{DB476CA8-72BC-A543-970D-6C758CCBFDD3}">
      <dsp:nvSpPr>
        <dsp:cNvPr id="0" name=""/>
        <dsp:cNvSpPr/>
      </dsp:nvSpPr>
      <dsp:spPr>
        <a:xfrm>
          <a:off x="0" y="3815400"/>
          <a:ext cx="81534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542051"/>
              <a:satOff val="20199"/>
              <a:lumOff val="1392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77611-57DF-9D45-B724-81CE18DD4DC0}">
      <dsp:nvSpPr>
        <dsp:cNvPr id="0" name=""/>
        <dsp:cNvSpPr/>
      </dsp:nvSpPr>
      <dsp:spPr>
        <a:xfrm>
          <a:off x="407670" y="2894283"/>
          <a:ext cx="5707380" cy="1308548"/>
        </a:xfrm>
        <a:prstGeom prst="roundRect">
          <a:avLst/>
        </a:prstGeom>
        <a:solidFill>
          <a:schemeClr val="accent3">
            <a:hueOff val="542051"/>
            <a:satOff val="20199"/>
            <a:lumOff val="13922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0" i="0" kern="1200" dirty="0" smtClean="0">
              <a:latin typeface="Comic Sans MS"/>
              <a:cs typeface="Comic Sans MS"/>
            </a:rPr>
            <a:t>Sur 2 salles, 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0" i="0" kern="1200" dirty="0" smtClean="0">
              <a:latin typeface="Comic Sans MS"/>
              <a:cs typeface="Comic Sans MS"/>
            </a:rPr>
            <a:t>En présence de Bernard Weyl ou Pauline </a:t>
          </a:r>
          <a:r>
            <a:rPr lang="fr-FR" sz="2400" b="0" i="0" kern="1200" dirty="0" err="1" smtClean="0">
              <a:latin typeface="Comic Sans MS"/>
              <a:cs typeface="Comic Sans MS"/>
            </a:rPr>
            <a:t>Joliot</a:t>
          </a:r>
          <a:endParaRPr lang="fr-FR" sz="2400" b="0" i="0" kern="1200" dirty="0">
            <a:latin typeface="Comic Sans MS"/>
            <a:cs typeface="Comic Sans MS"/>
          </a:endParaRPr>
        </a:p>
      </dsp:txBody>
      <dsp:txXfrm>
        <a:off x="471548" y="2958161"/>
        <a:ext cx="5579624" cy="11807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DA55F-D9A5-354F-9241-79D38A18DA46}">
      <dsp:nvSpPr>
        <dsp:cNvPr id="0" name=""/>
        <dsp:cNvSpPr/>
      </dsp:nvSpPr>
      <dsp:spPr>
        <a:xfrm>
          <a:off x="0" y="290515"/>
          <a:ext cx="8229600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74904" rIns="6387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latin typeface="Comic Sans MS" pitchFamily="66" charset="0"/>
            </a:rPr>
            <a:t>Est noté sur une fiche pré-imprimée en anglais (dossier gynéco)</a:t>
          </a:r>
          <a:endParaRPr lang="fr-FR" sz="1800" kern="1200" dirty="0">
            <a:latin typeface="Comic Sans MS" pitchFamily="66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latin typeface="Comic Sans MS" pitchFamily="66" charset="0"/>
            </a:rPr>
            <a:t>Diagnostic et traitement sont décidés en commun (auteur de l’ex, Dr </a:t>
          </a:r>
          <a:r>
            <a:rPr lang="fr-FR" sz="1800" kern="1200" dirty="0" err="1" smtClean="0">
              <a:latin typeface="Comic Sans MS" pitchFamily="66" charset="0"/>
            </a:rPr>
            <a:t>Satish</a:t>
          </a:r>
          <a:r>
            <a:rPr lang="fr-FR" sz="1800" kern="1200" dirty="0" smtClean="0">
              <a:latin typeface="Comic Sans MS" pitchFamily="66" charset="0"/>
            </a:rPr>
            <a:t>, Pauline ou Bernard)</a:t>
          </a:r>
          <a:endParaRPr lang="fr-FR" sz="1800" kern="1200" dirty="0">
            <a:latin typeface="Comic Sans MS" pitchFamily="66" charset="0"/>
          </a:endParaRPr>
        </a:p>
      </dsp:txBody>
      <dsp:txXfrm>
        <a:off x="0" y="290515"/>
        <a:ext cx="8229600" cy="1304100"/>
      </dsp:txXfrm>
    </dsp:sp>
    <dsp:sp modelId="{AF886CE0-C95B-2A43-A798-FDC0FDDBACE9}">
      <dsp:nvSpPr>
        <dsp:cNvPr id="0" name=""/>
        <dsp:cNvSpPr/>
      </dsp:nvSpPr>
      <dsp:spPr>
        <a:xfrm>
          <a:off x="442390" y="101516"/>
          <a:ext cx="5760720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0" kern="1200" dirty="0" smtClean="0">
              <a:latin typeface="Comic Sans MS"/>
              <a:cs typeface="Comic Sans MS"/>
            </a:rPr>
            <a:t>Chaque examen gynécologique</a:t>
          </a:r>
          <a:endParaRPr lang="fr-FR" sz="2400" b="0" kern="1200" dirty="0">
            <a:latin typeface="Comic Sans MS"/>
            <a:cs typeface="Comic Sans MS"/>
          </a:endParaRPr>
        </a:p>
      </dsp:txBody>
      <dsp:txXfrm>
        <a:off x="468329" y="127455"/>
        <a:ext cx="5708842" cy="479482"/>
      </dsp:txXfrm>
    </dsp:sp>
    <dsp:sp modelId="{9E3A21A6-7DE2-654F-8BCD-9A3F87849239}">
      <dsp:nvSpPr>
        <dsp:cNvPr id="0" name=""/>
        <dsp:cNvSpPr/>
      </dsp:nvSpPr>
      <dsp:spPr>
        <a:xfrm>
          <a:off x="0" y="1957495"/>
          <a:ext cx="8229600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74904" rIns="6387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latin typeface="Comic Sans MS" pitchFamily="66" charset="0"/>
            </a:rPr>
            <a:t>de donner un rôle aux soignants disponibles pour cette activité</a:t>
          </a:r>
          <a:endParaRPr lang="fr-FR" sz="1800" kern="1200" dirty="0">
            <a:latin typeface="Comic Sans MS" pitchFamily="66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latin typeface="Comic Sans MS" pitchFamily="66" charset="0"/>
            </a:rPr>
            <a:t>de rendre possible la poursuite de l’activité de gynécologie  après la mission</a:t>
          </a:r>
          <a:endParaRPr lang="fr-FR" sz="1800" kern="1200" dirty="0">
            <a:latin typeface="Comic Sans MS" pitchFamily="66" charset="0"/>
          </a:endParaRPr>
        </a:p>
      </dsp:txBody>
      <dsp:txXfrm>
        <a:off x="0" y="1957495"/>
        <a:ext cx="8229600" cy="1304100"/>
      </dsp:txXfrm>
    </dsp:sp>
    <dsp:sp modelId="{244C017D-C3EE-0347-9B17-EF628A6C34B0}">
      <dsp:nvSpPr>
        <dsp:cNvPr id="0" name=""/>
        <dsp:cNvSpPr/>
      </dsp:nvSpPr>
      <dsp:spPr>
        <a:xfrm>
          <a:off x="411480" y="1691815"/>
          <a:ext cx="5760720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0" kern="1200" dirty="0" smtClean="0">
              <a:latin typeface="Comic Sans MS"/>
              <a:cs typeface="Comic Sans MS"/>
            </a:rPr>
            <a:t>Ce Fonctionnement Inhabituel  permet</a:t>
          </a:r>
          <a:r>
            <a:rPr lang="fr-FR" sz="2400" b="0" kern="1200" dirty="0" smtClean="0">
              <a:latin typeface="Comic Sans MS"/>
              <a:cs typeface="Comic Sans MS"/>
            </a:rPr>
            <a:t>: </a:t>
          </a:r>
          <a:endParaRPr lang="fr-FR" sz="2400" b="0" kern="1200" dirty="0">
            <a:latin typeface="Comic Sans MS"/>
            <a:cs typeface="Comic Sans MS"/>
          </a:endParaRPr>
        </a:p>
      </dsp:txBody>
      <dsp:txXfrm>
        <a:off x="437419" y="1717754"/>
        <a:ext cx="5708842" cy="479482"/>
      </dsp:txXfrm>
    </dsp:sp>
    <dsp:sp modelId="{A0C4EF64-8309-A84F-8BB4-F9A408B4393B}">
      <dsp:nvSpPr>
        <dsp:cNvPr id="0" name=""/>
        <dsp:cNvSpPr/>
      </dsp:nvSpPr>
      <dsp:spPr>
        <a:xfrm>
          <a:off x="0" y="3624476"/>
          <a:ext cx="8229600" cy="164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74904" rIns="6387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latin typeface="Comic Sans MS" pitchFamily="66" charset="0"/>
            </a:rPr>
            <a:t>Douleurs abdominales , douleurs menstruelles</a:t>
          </a:r>
          <a:endParaRPr lang="fr-FR" sz="1800" kern="1200" dirty="0">
            <a:latin typeface="Comic Sans MS" pitchFamily="66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latin typeface="Comic Sans MS" pitchFamily="66" charset="0"/>
            </a:rPr>
            <a:t>Cycles irréguliers , infertilité</a:t>
          </a:r>
          <a:endParaRPr lang="fr-FR" sz="1800" kern="1200" dirty="0">
            <a:latin typeface="Comic Sans MS" pitchFamily="66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latin typeface="Comic Sans MS" pitchFamily="66" charset="0"/>
            </a:rPr>
            <a:t>Prolapsus</a:t>
          </a:r>
          <a:endParaRPr lang="fr-FR" sz="1800" kern="1200" dirty="0">
            <a:latin typeface="Comic Sans MS" pitchFamily="66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latin typeface="Comic Sans MS" pitchFamily="66" charset="0"/>
            </a:rPr>
            <a:t>Leucorrhées : souvent physiologiques</a:t>
          </a:r>
          <a:endParaRPr lang="fr-FR" sz="1800" kern="1200" dirty="0"/>
        </a:p>
      </dsp:txBody>
      <dsp:txXfrm>
        <a:off x="0" y="3624476"/>
        <a:ext cx="8229600" cy="1644300"/>
      </dsp:txXfrm>
    </dsp:sp>
    <dsp:sp modelId="{00EEB1CF-78A1-BD4D-9A63-4712AA1AF8A4}">
      <dsp:nvSpPr>
        <dsp:cNvPr id="0" name=""/>
        <dsp:cNvSpPr/>
      </dsp:nvSpPr>
      <dsp:spPr>
        <a:xfrm>
          <a:off x="466696" y="3329565"/>
          <a:ext cx="5760720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0" kern="1200" dirty="0" smtClean="0">
              <a:latin typeface="Comic Sans MS"/>
              <a:cs typeface="Comic Sans MS"/>
            </a:rPr>
            <a:t>Motifs fréquents des consultations</a:t>
          </a:r>
          <a:endParaRPr lang="fr-FR" sz="2400" b="0" kern="1200" dirty="0">
            <a:latin typeface="Comic Sans MS"/>
            <a:cs typeface="Comic Sans MS"/>
          </a:endParaRPr>
        </a:p>
      </dsp:txBody>
      <dsp:txXfrm>
        <a:off x="492635" y="3355504"/>
        <a:ext cx="5708842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EE75B-A0C7-FC42-965C-D5AB83A47A97}">
      <dsp:nvSpPr>
        <dsp:cNvPr id="0" name=""/>
        <dsp:cNvSpPr/>
      </dsp:nvSpPr>
      <dsp:spPr>
        <a:xfrm>
          <a:off x="0" y="486287"/>
          <a:ext cx="8229600" cy="166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i="0" kern="1200" dirty="0" smtClean="0">
              <a:latin typeface="Comic Sans MS"/>
              <a:cs typeface="Comic Sans MS"/>
            </a:rPr>
            <a:t>Ni depuis un rapport de 2004 découvert dans un bureau qui analysait fort bien la situation</a:t>
          </a:r>
          <a:endParaRPr lang="fr-FR" sz="1600" b="0" i="0" kern="1200" dirty="0">
            <a:latin typeface="Comic Sans MS"/>
            <a:cs typeface="Comic Sans M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i="0" kern="1200" dirty="0" smtClean="0">
              <a:latin typeface="Comic Sans MS"/>
              <a:cs typeface="Comic Sans MS"/>
            </a:rPr>
            <a:t>Ni depuis la mission 2013 de GSF</a:t>
          </a:r>
          <a:endParaRPr lang="fr-FR" sz="1600" b="0" i="0" kern="1200" dirty="0">
            <a:latin typeface="Comic Sans MS"/>
            <a:cs typeface="Comic Sans M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i="0" kern="1200" dirty="0" smtClean="0">
              <a:latin typeface="Comic Sans MS"/>
              <a:cs typeface="Comic Sans MS"/>
            </a:rPr>
            <a:t>Ni après la mission de 6 mois de Cindy, Infirmière française travaillant pour l’Association </a:t>
          </a:r>
          <a:r>
            <a:rPr lang="fr-FR" sz="1600" b="0" i="0" kern="1200" dirty="0" err="1" smtClean="0">
              <a:latin typeface="Comic Sans MS"/>
              <a:cs typeface="Comic Sans MS"/>
            </a:rPr>
            <a:t>Lumbini</a:t>
          </a:r>
          <a:r>
            <a:rPr lang="fr-FR" sz="1600" b="0" i="0" kern="1200" dirty="0" smtClean="0">
              <a:latin typeface="Comic Sans MS"/>
              <a:cs typeface="Comic Sans MS"/>
            </a:rPr>
            <a:t> en 2013-2014</a:t>
          </a:r>
          <a:endParaRPr lang="fr-FR" sz="1600" b="0" i="0" kern="1200" dirty="0">
            <a:latin typeface="Comic Sans MS"/>
            <a:cs typeface="Comic Sans MS"/>
          </a:endParaRPr>
        </a:p>
      </dsp:txBody>
      <dsp:txXfrm>
        <a:off x="0" y="486287"/>
        <a:ext cx="8229600" cy="1663200"/>
      </dsp:txXfrm>
    </dsp:sp>
    <dsp:sp modelId="{43683835-257D-DC40-A40B-43C91724D872}">
      <dsp:nvSpPr>
        <dsp:cNvPr id="0" name=""/>
        <dsp:cNvSpPr/>
      </dsp:nvSpPr>
      <dsp:spPr>
        <a:xfrm>
          <a:off x="411480" y="250127"/>
          <a:ext cx="5760720" cy="472320"/>
        </a:xfrm>
        <a:prstGeom prst="roundRect">
          <a:avLst/>
        </a:prstGeom>
        <a:solidFill>
          <a:srgbClr val="504A36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0" i="0" kern="1200" dirty="0" smtClean="0">
              <a:solidFill>
                <a:srgbClr val="FF0000"/>
              </a:solidFill>
              <a:latin typeface="Comic Sans MS"/>
              <a:cs typeface="Comic Sans MS"/>
            </a:rPr>
            <a:t>Aucun changement</a:t>
          </a:r>
          <a:endParaRPr lang="fr-FR" sz="2400" b="0" i="0" kern="1200" dirty="0">
            <a:solidFill>
              <a:srgbClr val="FF0000"/>
            </a:solidFill>
            <a:latin typeface="Comic Sans MS"/>
            <a:cs typeface="Comic Sans MS"/>
          </a:endParaRPr>
        </a:p>
      </dsp:txBody>
      <dsp:txXfrm>
        <a:off x="434537" y="273184"/>
        <a:ext cx="5714606" cy="426206"/>
      </dsp:txXfrm>
    </dsp:sp>
    <dsp:sp modelId="{002F26B1-9278-C54B-A8E3-FF1CEA4F2C4C}">
      <dsp:nvSpPr>
        <dsp:cNvPr id="0" name=""/>
        <dsp:cNvSpPr/>
      </dsp:nvSpPr>
      <dsp:spPr>
        <a:xfrm>
          <a:off x="0" y="2472047"/>
          <a:ext cx="8229600" cy="236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i="0" kern="1200" dirty="0" smtClean="0">
              <a:latin typeface="Comic Sans MS"/>
              <a:cs typeface="Comic Sans MS"/>
            </a:rPr>
            <a:t>Ménage non fait , instruments de consultation non stérilisés, draps non changés ou absents.</a:t>
          </a:r>
          <a:endParaRPr lang="fr-FR" sz="1600" b="0" i="0" kern="1200" dirty="0">
            <a:latin typeface="Comic Sans MS"/>
            <a:cs typeface="Comic Sans M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i="0" kern="1200" dirty="0" smtClean="0">
              <a:latin typeface="Comic Sans MS"/>
              <a:cs typeface="Comic Sans MS"/>
            </a:rPr>
            <a:t>Protocole de stérilisation mis en place par Cindy : introuvable</a:t>
          </a:r>
          <a:endParaRPr lang="fr-FR" sz="1600" b="0" i="0" kern="1200" dirty="0">
            <a:latin typeface="Comic Sans MS"/>
            <a:cs typeface="Comic Sans M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i="0" kern="1200" dirty="0" smtClean="0">
              <a:latin typeface="Comic Sans MS"/>
              <a:cs typeface="Comic Sans MS"/>
            </a:rPr>
            <a:t>Pas de lavage des mains, </a:t>
          </a:r>
          <a:endParaRPr lang="fr-FR" sz="1600" b="0" i="0" kern="1200" dirty="0">
            <a:latin typeface="Comic Sans MS"/>
            <a:cs typeface="Comic Sans M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i="0" kern="1200" dirty="0" smtClean="0">
              <a:latin typeface="Comic Sans MS"/>
              <a:cs typeface="Comic Sans MS"/>
            </a:rPr>
            <a:t>1 seul lavabo au </a:t>
          </a:r>
          <a:r>
            <a:rPr lang="fr-FR" sz="1600" b="0" i="0" kern="1200" dirty="0" err="1" smtClean="0">
              <a:latin typeface="Comic Sans MS"/>
              <a:cs typeface="Comic Sans MS"/>
            </a:rPr>
            <a:t>rez</a:t>
          </a:r>
          <a:r>
            <a:rPr lang="fr-FR" sz="1600" b="0" i="0" kern="1200" dirty="0" smtClean="0">
              <a:latin typeface="Comic Sans MS"/>
              <a:cs typeface="Comic Sans MS"/>
            </a:rPr>
            <a:t> de chaussée, aucun à l’étage ou se déroulent sur deux salles les consultations de gynécologie-obstétrique</a:t>
          </a:r>
          <a:endParaRPr lang="fr-FR" sz="1600" b="0" i="0" kern="1200" dirty="0">
            <a:latin typeface="Comic Sans MS"/>
            <a:cs typeface="Comic Sans M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0" i="0" kern="1200" dirty="0" smtClean="0">
              <a:latin typeface="Comic Sans MS"/>
              <a:cs typeface="Comic Sans MS"/>
            </a:rPr>
            <a:t>Motif invoqué pour l’absence de ménage : Femme de ménage difficile à trouver pour un contrat de quelques heures par semaine …</a:t>
          </a:r>
          <a:endParaRPr lang="fr-FR" sz="1600" b="0" i="0" kern="1200" dirty="0">
            <a:latin typeface="Comic Sans MS"/>
            <a:cs typeface="Comic Sans MS"/>
          </a:endParaRPr>
        </a:p>
      </dsp:txBody>
      <dsp:txXfrm>
        <a:off x="0" y="2472047"/>
        <a:ext cx="8229600" cy="2368800"/>
      </dsp:txXfrm>
    </dsp:sp>
    <dsp:sp modelId="{2277110D-FBD1-DF41-804F-BE5553613AE1}">
      <dsp:nvSpPr>
        <dsp:cNvPr id="0" name=""/>
        <dsp:cNvSpPr/>
      </dsp:nvSpPr>
      <dsp:spPr>
        <a:xfrm>
          <a:off x="411480" y="2235888"/>
          <a:ext cx="5760720" cy="472320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b="0" i="0" kern="1200" dirty="0">
            <a:solidFill>
              <a:srgbClr val="FF0000"/>
            </a:solidFill>
            <a:latin typeface="Comic Sans MS"/>
            <a:cs typeface="Comic Sans MS"/>
          </a:endParaRPr>
        </a:p>
      </dsp:txBody>
      <dsp:txXfrm>
        <a:off x="434537" y="2258945"/>
        <a:ext cx="5714606" cy="4262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7E838-C2DE-4C48-A087-5F23C607E666}">
      <dsp:nvSpPr>
        <dsp:cNvPr id="0" name=""/>
        <dsp:cNvSpPr/>
      </dsp:nvSpPr>
      <dsp:spPr>
        <a:xfrm>
          <a:off x="0" y="534749"/>
          <a:ext cx="8153400" cy="2324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794" tIns="749808" rIns="632794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>
              <a:latin typeface="Comic Sans MS"/>
              <a:cs typeface="Comic Sans MS"/>
            </a:rPr>
            <a:t>dans la plupart des 8 postes de santé  visités en 2010 sur la rivière Karnali, à l’ouest du Népal</a:t>
          </a:r>
          <a:endParaRPr lang="fr-FR" sz="2000" kern="1200" dirty="0">
            <a:latin typeface="Comic Sans MS"/>
            <a:cs typeface="Comic Sans MS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>
              <a:latin typeface="Comic Sans MS"/>
              <a:cs typeface="Comic Sans MS"/>
            </a:rPr>
            <a:t>mais aussi en consultation et au bloc opératoire du CHU de Bujumbura ( Burundi ) , lieu de plusieurs missions GSF .  </a:t>
          </a:r>
          <a:endParaRPr lang="fr-FR" sz="2000" kern="1200" dirty="0">
            <a:latin typeface="Comic Sans MS"/>
            <a:cs typeface="Comic Sans MS"/>
          </a:endParaRPr>
        </a:p>
      </dsp:txBody>
      <dsp:txXfrm>
        <a:off x="0" y="534749"/>
        <a:ext cx="8153400" cy="2324700"/>
      </dsp:txXfrm>
    </dsp:sp>
    <dsp:sp modelId="{53F31DB1-EC59-BA48-BC73-E77346CA6101}">
      <dsp:nvSpPr>
        <dsp:cNvPr id="0" name=""/>
        <dsp:cNvSpPr/>
      </dsp:nvSpPr>
      <dsp:spPr>
        <a:xfrm>
          <a:off x="407670" y="3389"/>
          <a:ext cx="5707380" cy="1062720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latin typeface="Comic Sans MS"/>
              <a:cs typeface="Comic Sans MS"/>
            </a:rPr>
            <a:t>Le niveau d’hygiène  du centre médical IBS de </a:t>
          </a:r>
          <a:r>
            <a:rPr lang="fr-FR" sz="2000" kern="1200" dirty="0" err="1" smtClean="0">
              <a:latin typeface="Comic Sans MS"/>
              <a:cs typeface="Comic Sans MS"/>
            </a:rPr>
            <a:t>Lumbini</a:t>
          </a:r>
          <a:r>
            <a:rPr lang="fr-FR" sz="2000" kern="1200" dirty="0" smtClean="0">
              <a:latin typeface="Comic Sans MS"/>
              <a:cs typeface="Comic Sans MS"/>
            </a:rPr>
            <a:t> </a:t>
          </a:r>
          <a:r>
            <a:rPr lang="fr-FR" sz="2000" kern="1200" dirty="0" smtClean="0">
              <a:solidFill>
                <a:srgbClr val="FF0000"/>
              </a:solidFill>
              <a:latin typeface="Comic Sans MS"/>
              <a:cs typeface="Comic Sans MS"/>
            </a:rPr>
            <a:t>est identique :</a:t>
          </a:r>
          <a:endParaRPr lang="fr-FR" sz="2000" kern="1200" dirty="0">
            <a:solidFill>
              <a:srgbClr val="FF0000"/>
            </a:solidFill>
            <a:latin typeface="Comic Sans MS"/>
            <a:cs typeface="Comic Sans MS"/>
          </a:endParaRPr>
        </a:p>
      </dsp:txBody>
      <dsp:txXfrm>
        <a:off x="459548" y="55267"/>
        <a:ext cx="5603624" cy="958964"/>
      </dsp:txXfrm>
    </dsp:sp>
    <dsp:sp modelId="{E30486FF-9B93-D841-B575-591F0D5B902B}">
      <dsp:nvSpPr>
        <dsp:cNvPr id="0" name=""/>
        <dsp:cNvSpPr/>
      </dsp:nvSpPr>
      <dsp:spPr>
        <a:xfrm>
          <a:off x="0" y="3585210"/>
          <a:ext cx="81534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A23C1-E1B7-1047-BC64-8953D0581197}">
      <dsp:nvSpPr>
        <dsp:cNvPr id="0" name=""/>
        <dsp:cNvSpPr/>
      </dsp:nvSpPr>
      <dsp:spPr>
        <a:xfrm>
          <a:off x="407670" y="3053850"/>
          <a:ext cx="5707380" cy="1062720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latin typeface="Comic Sans MS"/>
              <a:cs typeface="Comic Sans MS"/>
            </a:rPr>
            <a:t>Le niveau d’hygiène du centre médical de </a:t>
          </a:r>
          <a:r>
            <a:rPr lang="fr-FR" sz="2000" kern="1200" dirty="0" err="1" smtClean="0">
              <a:latin typeface="Comic Sans MS"/>
              <a:cs typeface="Comic Sans MS"/>
            </a:rPr>
            <a:t>Lumbini</a:t>
          </a:r>
          <a:r>
            <a:rPr lang="fr-FR" sz="2000" kern="1200" dirty="0" smtClean="0">
              <a:latin typeface="Comic Sans MS"/>
              <a:cs typeface="Comic Sans MS"/>
            </a:rPr>
            <a:t> </a:t>
          </a:r>
          <a:r>
            <a:rPr lang="fr-FR" sz="2000" kern="1200" dirty="0" smtClean="0">
              <a:solidFill>
                <a:srgbClr val="FFFF00"/>
              </a:solidFill>
              <a:latin typeface="Comic Sans MS"/>
              <a:cs typeface="Comic Sans MS"/>
            </a:rPr>
            <a:t>n’est donc pas une exception. </a:t>
          </a:r>
          <a:endParaRPr lang="fr-FR" sz="2000" kern="1200" dirty="0">
            <a:solidFill>
              <a:srgbClr val="FFFF00"/>
            </a:solidFill>
            <a:latin typeface="Comic Sans MS"/>
            <a:cs typeface="Comic Sans MS"/>
          </a:endParaRPr>
        </a:p>
      </dsp:txBody>
      <dsp:txXfrm>
        <a:off x="459548" y="3105728"/>
        <a:ext cx="5603624" cy="9589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54E389-A6B2-9B4B-B13D-465B9AB8BCC4}">
      <dsp:nvSpPr>
        <dsp:cNvPr id="0" name=""/>
        <dsp:cNvSpPr/>
      </dsp:nvSpPr>
      <dsp:spPr>
        <a:xfrm>
          <a:off x="0" y="429939"/>
          <a:ext cx="8542443" cy="2296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988" tIns="562356" rIns="66298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solidFill>
                <a:srgbClr val="FF0000"/>
              </a:solidFill>
              <a:latin typeface="Comic Sans MS"/>
              <a:cs typeface="Comic Sans MS"/>
            </a:rPr>
            <a:t>Le non-accès à l’eau potable </a:t>
          </a:r>
          <a:r>
            <a:rPr lang="fr-FR" sz="1800" kern="1200" dirty="0" smtClean="0">
              <a:latin typeface="Comic Sans MS"/>
              <a:cs typeface="Comic Sans MS"/>
            </a:rPr>
            <a:t>: Il concerne des millions d’habitants .</a:t>
          </a:r>
          <a:endParaRPr lang="fr-FR" sz="1800" kern="1200" dirty="0">
            <a:latin typeface="Comic Sans MS"/>
            <a:cs typeface="Comic Sans M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latin typeface="Comic Sans MS"/>
              <a:cs typeface="Comic Sans MS"/>
            </a:rPr>
            <a:t>Accessibilité depuis quelques années  seulement grâce à l’installation de pompes cherchant l’eau en profondeur              (60-100 m)  , par IBS et Echanges Himalayens</a:t>
          </a:r>
          <a:endParaRPr lang="fr-FR" sz="1800" kern="1200" dirty="0">
            <a:latin typeface="Comic Sans MS"/>
            <a:cs typeface="Comic Sans M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latin typeface="Comic Sans MS"/>
              <a:cs typeface="Comic Sans MS"/>
            </a:rPr>
            <a:t> Résultat : Diminution des infections digestives , parasitaires   ( amibes ), et générales .</a:t>
          </a:r>
          <a:endParaRPr lang="fr-FR" sz="1800" kern="1200" dirty="0">
            <a:latin typeface="Comic Sans MS"/>
            <a:cs typeface="Comic Sans MS"/>
          </a:endParaRPr>
        </a:p>
      </dsp:txBody>
      <dsp:txXfrm>
        <a:off x="0" y="429939"/>
        <a:ext cx="8542443" cy="2296350"/>
      </dsp:txXfrm>
    </dsp:sp>
    <dsp:sp modelId="{C24E9870-1EF7-CC43-8174-349A0A1038C0}">
      <dsp:nvSpPr>
        <dsp:cNvPr id="0" name=""/>
        <dsp:cNvSpPr/>
      </dsp:nvSpPr>
      <dsp:spPr>
        <a:xfrm>
          <a:off x="427122" y="31419"/>
          <a:ext cx="5979710" cy="797040"/>
        </a:xfrm>
        <a:prstGeom prst="roundRect">
          <a:avLst/>
        </a:prstGeom>
        <a:solidFill>
          <a:srgbClr val="343C3E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019" tIns="0" rIns="226019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latin typeface="Comic Sans MS"/>
              <a:cs typeface="Comic Sans MS"/>
            </a:rPr>
            <a:t>Au Népal : Plus important que l’hygiène en consultation :</a:t>
          </a:r>
          <a:endParaRPr lang="fr-FR" sz="1800" kern="1200" dirty="0">
            <a:latin typeface="Comic Sans MS"/>
            <a:cs typeface="Comic Sans MS"/>
          </a:endParaRPr>
        </a:p>
      </dsp:txBody>
      <dsp:txXfrm>
        <a:off x="466030" y="70327"/>
        <a:ext cx="5901894" cy="719224"/>
      </dsp:txXfrm>
    </dsp:sp>
    <dsp:sp modelId="{F43A230E-DAD1-D14D-AE69-844BCA4E0B4D}">
      <dsp:nvSpPr>
        <dsp:cNvPr id="0" name=""/>
        <dsp:cNvSpPr/>
      </dsp:nvSpPr>
      <dsp:spPr>
        <a:xfrm>
          <a:off x="0" y="3270609"/>
          <a:ext cx="8542443" cy="204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988" tIns="562356" rIns="66298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latin typeface="Comic Sans MS"/>
              <a:cs typeface="Comic Sans MS"/>
            </a:rPr>
            <a:t>Repose sur des habitudes difficiles à changer</a:t>
          </a:r>
          <a:endParaRPr lang="fr-FR" sz="1800" kern="1200" dirty="0">
            <a:latin typeface="Comic Sans MS"/>
            <a:cs typeface="Comic Sans M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latin typeface="Comic Sans MS"/>
              <a:cs typeface="Comic Sans MS"/>
            </a:rPr>
            <a:t>Mais certains hôtels et temples Bouddhistes sont propres et bien entretenus</a:t>
          </a:r>
          <a:endParaRPr lang="fr-FR" sz="1800" kern="1200" dirty="0">
            <a:latin typeface="Comic Sans MS"/>
            <a:cs typeface="Comic Sans M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latin typeface="Comic Sans MS"/>
              <a:cs typeface="Comic Sans MS"/>
            </a:rPr>
            <a:t>Et l’hygiène de l’Hôpital de Patan (Katmandu), visité en 2010 est bonne </a:t>
          </a:r>
          <a:r>
            <a:rPr lang="fr-FR" sz="2000" kern="1200" dirty="0" smtClean="0">
              <a:latin typeface="Comic Sans MS"/>
              <a:cs typeface="Comic Sans MS"/>
            </a:rPr>
            <a:t>.</a:t>
          </a:r>
          <a:endParaRPr lang="fr-FR" sz="2000" kern="1200" dirty="0">
            <a:latin typeface="Comic Sans MS"/>
            <a:cs typeface="Comic Sans MS"/>
          </a:endParaRPr>
        </a:p>
      </dsp:txBody>
      <dsp:txXfrm>
        <a:off x="0" y="3270609"/>
        <a:ext cx="8542443" cy="2041200"/>
      </dsp:txXfrm>
    </dsp:sp>
    <dsp:sp modelId="{836C61C6-B2C0-9943-AAF8-C7FF4964B76C}">
      <dsp:nvSpPr>
        <dsp:cNvPr id="0" name=""/>
        <dsp:cNvSpPr/>
      </dsp:nvSpPr>
      <dsp:spPr>
        <a:xfrm>
          <a:off x="427122" y="2872089"/>
          <a:ext cx="5979710" cy="79704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019" tIns="0" rIns="226019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latin typeface="Comic Sans MS"/>
              <a:cs typeface="Comic Sans MS"/>
            </a:rPr>
            <a:t>Le niveau d’hygiène dans les établissements de soins :</a:t>
          </a:r>
          <a:endParaRPr lang="fr-FR" sz="1800" kern="1200" dirty="0">
            <a:latin typeface="Comic Sans MS"/>
            <a:cs typeface="Comic Sans MS"/>
          </a:endParaRPr>
        </a:p>
      </dsp:txBody>
      <dsp:txXfrm>
        <a:off x="466030" y="2910997"/>
        <a:ext cx="5901894" cy="7192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A92B8-B04E-0D4B-AA8E-8617F05EC2E8}" type="datetimeFigureOut">
              <a:rPr lang="fr-FR" smtClean="0"/>
              <a:t>31/08/2014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50247-F527-DD48-89D5-E51D10D9A00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6656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597E9-CA65-3E47-9CCF-52A7B99DC808}" type="datetimeFigureOut">
              <a:rPr lang="fr-FR" smtClean="0"/>
              <a:t>31/08/2014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EEBDD-55C4-4E41-ABF0-2317F2E59A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7663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EEBDD-55C4-4E41-ABF0-2317F2E59A3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831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EEBDD-55C4-4E41-ABF0-2317F2E59A3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721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EEBDD-55C4-4E41-ABF0-2317F2E59A31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03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EEBDD-55C4-4E41-ABF0-2317F2E59A31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0862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4D92C-9EC6-4E70-8E93-3A3FF6A50FCF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492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4D92C-9EC6-4E70-8E93-3A3FF6A50FCF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796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EEBDD-55C4-4E41-ABF0-2317F2E59A31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110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EEBDD-55C4-4E41-ABF0-2317F2E59A31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00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27EAFE2-32AF-A34C-AAF0-621EDBC99E53}" type="datetimeFigureOut">
              <a:rPr lang="fr-FR" smtClean="0"/>
              <a:t>31/08/2014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8CBA88-849D-2645-A57D-05D4B789B83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AFE2-32AF-A34C-AAF0-621EDBC99E53}" type="datetimeFigureOut">
              <a:rPr lang="fr-FR" smtClean="0"/>
              <a:t>31/08/2014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BA88-849D-2645-A57D-05D4B789B83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27EAFE2-32AF-A34C-AAF0-621EDBC99E53}" type="datetimeFigureOut">
              <a:rPr lang="fr-FR" smtClean="0"/>
              <a:t>31/08/2014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68CBA88-849D-2645-A57D-05D4B789B83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AFE2-32AF-A34C-AAF0-621EDBC99E53}" type="datetimeFigureOut">
              <a:rPr lang="fr-FR" smtClean="0"/>
              <a:t>31/08/2014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8CBA88-849D-2645-A57D-05D4B789B834}" type="slidenum">
              <a:rPr lang="fr-FR" smtClean="0"/>
              <a:t>‹#›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AFE2-32AF-A34C-AAF0-621EDBC99E53}" type="datetimeFigureOut">
              <a:rPr lang="fr-FR" smtClean="0"/>
              <a:t>31/08/2014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68CBA88-849D-2645-A57D-05D4B789B834}" type="slidenum">
              <a:rPr lang="fr-FR" smtClean="0"/>
              <a:t>‹#›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27EAFE2-32AF-A34C-AAF0-621EDBC99E53}" type="datetimeFigureOut">
              <a:rPr lang="fr-FR" smtClean="0"/>
              <a:t>31/08/2014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68CBA88-849D-2645-A57D-05D4B789B834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27EAFE2-32AF-A34C-AAF0-621EDBC99E53}" type="datetimeFigureOut">
              <a:rPr lang="fr-FR" smtClean="0"/>
              <a:t>31/08/2014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68CBA88-849D-2645-A57D-05D4B789B834}" type="slidenum">
              <a:rPr lang="fr-FR" smtClean="0"/>
              <a:t>‹#›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AFE2-32AF-A34C-AAF0-621EDBC99E53}" type="datetimeFigureOut">
              <a:rPr lang="fr-FR" smtClean="0"/>
              <a:t>31/08/2014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8CBA88-849D-2645-A57D-05D4B789B83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AFE2-32AF-A34C-AAF0-621EDBC99E53}" type="datetimeFigureOut">
              <a:rPr lang="fr-FR" smtClean="0"/>
              <a:t>31/08/2014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8CBA88-849D-2645-A57D-05D4B789B83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AFE2-32AF-A34C-AAF0-621EDBC99E53}" type="datetimeFigureOut">
              <a:rPr lang="fr-FR" smtClean="0"/>
              <a:t>31/08/2014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8CBA88-849D-2645-A57D-05D4B789B834}" type="slidenum">
              <a:rPr lang="fr-FR" smtClean="0"/>
              <a:t>‹#›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27EAFE2-32AF-A34C-AAF0-621EDBC99E53}" type="datetimeFigureOut">
              <a:rPr lang="fr-FR" smtClean="0"/>
              <a:t>31/08/2014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68CBA88-849D-2645-A57D-05D4B789B834}" type="slidenum">
              <a:rPr lang="fr-FR" smtClean="0"/>
              <a:t>‹#›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Faire glisser l'image vers l'espace réservé ou cliquer sur l'icône pour l'ajouter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27EAFE2-32AF-A34C-AAF0-621EDBC99E53}" type="datetimeFigureOut">
              <a:rPr lang="fr-FR" smtClean="0"/>
              <a:t>31/08/2014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68CBA88-849D-2645-A57D-05D4B789B834}" type="slidenum">
              <a:rPr lang="fr-FR" smtClean="0"/>
              <a:t>‹#›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tif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7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4" Type="http://schemas.openxmlformats.org/officeDocument/2006/relationships/diagramQuickStyle" Target="../diagrams/quickStyle15.xml"/><Relationship Id="rId5" Type="http://schemas.openxmlformats.org/officeDocument/2006/relationships/diagramColors" Target="../diagrams/colors15.xml"/><Relationship Id="rId6" Type="http://schemas.microsoft.com/office/2007/relationships/diagramDrawing" Target="../diagrams/drawing1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4" Type="http://schemas.openxmlformats.org/officeDocument/2006/relationships/diagramQuickStyle" Target="../diagrams/quickStyle16.xml"/><Relationship Id="rId5" Type="http://schemas.openxmlformats.org/officeDocument/2006/relationships/diagramColors" Target="../diagrams/colors16.xml"/><Relationship Id="rId6" Type="http://schemas.microsoft.com/office/2007/relationships/diagramDrawing" Target="../diagrams/drawing1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4" Type="http://schemas.openxmlformats.org/officeDocument/2006/relationships/diagramLayout" Target="../diagrams/layout17.xml"/><Relationship Id="rId5" Type="http://schemas.openxmlformats.org/officeDocument/2006/relationships/diagramQuickStyle" Target="../diagrams/quickStyle17.xml"/><Relationship Id="rId6" Type="http://schemas.openxmlformats.org/officeDocument/2006/relationships/diagramColors" Target="../diagrams/colors17.xml"/><Relationship Id="rId7" Type="http://schemas.microsoft.com/office/2007/relationships/diagramDrawing" Target="../diagrams/drawing1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4" Type="http://schemas.openxmlformats.org/officeDocument/2006/relationships/diagramQuickStyle" Target="../diagrams/quickStyle18.xml"/><Relationship Id="rId5" Type="http://schemas.openxmlformats.org/officeDocument/2006/relationships/diagramColors" Target="../diagrams/colors18.xml"/><Relationship Id="rId6" Type="http://schemas.microsoft.com/office/2007/relationships/diagramDrawing" Target="../diagrams/drawing1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4" Type="http://schemas.openxmlformats.org/officeDocument/2006/relationships/diagramQuickStyle" Target="../diagrams/quickStyle19.xml"/><Relationship Id="rId5" Type="http://schemas.openxmlformats.org/officeDocument/2006/relationships/diagramColors" Target="../diagrams/colors19.xml"/><Relationship Id="rId6" Type="http://schemas.microsoft.com/office/2007/relationships/diagramDrawing" Target="../diagrams/drawing1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4" Type="http://schemas.openxmlformats.org/officeDocument/2006/relationships/image" Target="../media/image33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4" Type="http://schemas.openxmlformats.org/officeDocument/2006/relationships/diagramQuickStyle" Target="../diagrams/quickStyle20.xml"/><Relationship Id="rId5" Type="http://schemas.openxmlformats.org/officeDocument/2006/relationships/diagramColors" Target="../diagrams/colors20.xml"/><Relationship Id="rId6" Type="http://schemas.microsoft.com/office/2007/relationships/diagramDrawing" Target="../diagrams/drawing2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4" Type="http://schemas.openxmlformats.org/officeDocument/2006/relationships/diagramQuickStyle" Target="../diagrams/quickStyle21.xml"/><Relationship Id="rId5" Type="http://schemas.openxmlformats.org/officeDocument/2006/relationships/diagramColors" Target="../diagrams/colors21.xml"/><Relationship Id="rId6" Type="http://schemas.microsoft.com/office/2007/relationships/diagramDrawing" Target="../diagrams/drawing2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TIF"/><Relationship Id="rId5" Type="http://schemas.openxmlformats.org/officeDocument/2006/relationships/image" Target="../media/image12.tiff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fr.wikipedia.org/wiki/Hindouism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622091" y="201317"/>
            <a:ext cx="6477000" cy="1828800"/>
          </a:xfrm>
          <a:solidFill>
            <a:schemeClr val="accent3">
              <a:lumMod val="50000"/>
            </a:schemeClr>
          </a:solidFill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Népal </a:t>
            </a:r>
            <a:r>
              <a:rPr lang="fr-FR" b="1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Lumbini</a:t>
            </a:r>
            <a:r>
              <a:rPr lang="fr-FR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fr-FR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fr-FR" sz="36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Gynécologie sans frontières</a:t>
            </a:r>
            <a:br>
              <a:rPr lang="fr-FR" sz="36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fr-FR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Mission 2</a:t>
            </a:r>
            <a:endParaRPr lang="fr-FR" b="1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sz="2800" dirty="0">
                <a:solidFill>
                  <a:schemeClr val="tx1"/>
                </a:solidFill>
                <a:latin typeface="Comic Sans MS" pitchFamily="66" charset="0"/>
              </a:rPr>
              <a:t>Bernard WEYL, gynécologue </a:t>
            </a:r>
          </a:p>
          <a:p>
            <a:r>
              <a:rPr lang="fr-FR" sz="2800" dirty="0">
                <a:solidFill>
                  <a:schemeClr val="tx1"/>
                </a:solidFill>
                <a:latin typeface="Comic Sans MS" pitchFamily="66" charset="0"/>
              </a:rPr>
              <a:t>Pauline JOLIOT sage-</a:t>
            </a: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femme</a:t>
            </a:r>
            <a:endParaRPr lang="fr-FR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" name="Picture 2" descr="C:\Users\KADAYI\Desktop\nep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47" y="2474701"/>
            <a:ext cx="4181783" cy="3134117"/>
          </a:xfrm>
          <a:prstGeom prst="rect">
            <a:avLst/>
          </a:prstGeom>
          <a:noFill/>
        </p:spPr>
      </p:pic>
      <p:pic>
        <p:nvPicPr>
          <p:cNvPr id="7" name="Image 6" descr="GSF-logobleu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8090" y="3853310"/>
            <a:ext cx="2195736" cy="174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70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096366"/>
          </a:xfrm>
        </p:spPr>
        <p:txBody>
          <a:bodyPr/>
          <a:lstStyle/>
          <a:p>
            <a:pPr algn="ctr"/>
            <a:r>
              <a:rPr lang="fr-FR" dirty="0" smtClean="0">
                <a:latin typeface="Comic Sans MS" pitchFamily="66" charset="0"/>
              </a:rPr>
              <a:t>L’Association </a:t>
            </a:r>
            <a:r>
              <a:rPr lang="fr-FR" dirty="0" err="1" smtClean="0">
                <a:latin typeface="Comic Sans MS" pitchFamily="66" charset="0"/>
              </a:rPr>
              <a:t>Lumbini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2"/>
          </p:nvPr>
        </p:nvSpPr>
        <p:spPr>
          <a:xfrm>
            <a:off x="4449790" y="1589566"/>
            <a:ext cx="4532025" cy="4988631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>
                <a:latin typeface="Comic Sans MS" pitchFamily="66" charset="0"/>
              </a:rPr>
              <a:t>Fondée en 2011 par le Dr BRIOT.</a:t>
            </a:r>
          </a:p>
          <a:p>
            <a:pPr>
              <a:buNone/>
            </a:pPr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est une ONG humanitaire qui vise à aider le Centre Médical  IBS de </a:t>
            </a:r>
            <a:r>
              <a:rPr lang="fr-FR" dirty="0" err="1" smtClean="0">
                <a:latin typeface="Comic Sans MS" pitchFamily="66" charset="0"/>
              </a:rPr>
              <a:t>Lumbini</a:t>
            </a:r>
            <a:r>
              <a:rPr lang="fr-FR" dirty="0" smtClean="0">
                <a:latin typeface="Comic Sans MS" pitchFamily="66" charset="0"/>
              </a:rPr>
              <a:t>, financièrement et par des missions (une vingtaine depuis 2011 ).</a:t>
            </a:r>
          </a:p>
          <a:p>
            <a:pPr marL="0" indent="0">
              <a:buNone/>
            </a:pPr>
            <a:r>
              <a:rPr lang="fr-FR" dirty="0" smtClean="0"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endParaRPr lang="fr-FR" dirty="0" smtClean="0">
              <a:latin typeface="Comic Sans MS" pitchFamily="66" charset="0"/>
            </a:endParaRPr>
          </a:p>
          <a:p>
            <a:r>
              <a:rPr lang="fr-FR" dirty="0">
                <a:latin typeface="Comic Sans MS" pitchFamily="66" charset="0"/>
              </a:rPr>
              <a:t>E</a:t>
            </a:r>
            <a:r>
              <a:rPr lang="fr-FR" dirty="0" smtClean="0">
                <a:latin typeface="Comic Sans MS" pitchFamily="66" charset="0"/>
              </a:rPr>
              <a:t>n partenariat avec 2 autres ONG : IBS et Echanges Himalayens (E.H.).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1026" name="Picture 2" descr="C:\Users\KADAYI\Desktop\lumbini assos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589088"/>
            <a:ext cx="3558648" cy="5035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5380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14639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latin typeface="Comic Sans MS" pitchFamily="66" charset="0"/>
              </a:rPr>
              <a:t>International </a:t>
            </a:r>
            <a:r>
              <a:rPr lang="fr-FR" dirty="0" err="1" smtClean="0">
                <a:latin typeface="Comic Sans MS" pitchFamily="66" charset="0"/>
              </a:rPr>
              <a:t>Buddist</a:t>
            </a:r>
            <a:r>
              <a:rPr lang="fr-FR" dirty="0" smtClean="0">
                <a:latin typeface="Comic Sans MS" pitchFamily="66" charset="0"/>
              </a:rPr>
              <a:t> Society</a:t>
            </a:r>
            <a:r>
              <a:rPr lang="fr-FR" dirty="0"/>
              <a:t> </a:t>
            </a:r>
            <a:r>
              <a:rPr lang="fr-FR" dirty="0" smtClean="0"/>
              <a:t>(IBS)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01017" y="1727199"/>
            <a:ext cx="4294783" cy="4723089"/>
          </a:xfrm>
        </p:spPr>
        <p:txBody>
          <a:bodyPr>
            <a:normAutofit fontScale="92500" lnSpcReduction="20000"/>
          </a:bodyPr>
          <a:lstStyle/>
          <a:p>
            <a:r>
              <a:rPr lang="fr-FR" sz="1800" dirty="0" smtClean="0">
                <a:latin typeface="Comic Sans MS" pitchFamily="66" charset="0"/>
              </a:rPr>
              <a:t>ONG fondée par </a:t>
            </a:r>
            <a:r>
              <a:rPr lang="fr-FR" sz="1800" dirty="0" err="1" smtClean="0">
                <a:latin typeface="Comic Sans MS" pitchFamily="66" charset="0"/>
              </a:rPr>
              <a:t>Maïtri</a:t>
            </a:r>
            <a:r>
              <a:rPr lang="fr-FR" sz="1800" dirty="0" smtClean="0">
                <a:latin typeface="Comic Sans MS" pitchFamily="66" charset="0"/>
              </a:rPr>
              <a:t> </a:t>
            </a:r>
            <a:r>
              <a:rPr lang="fr-FR" sz="1800" dirty="0" err="1" smtClean="0">
                <a:latin typeface="Comic Sans MS" pitchFamily="66" charset="0"/>
              </a:rPr>
              <a:t>Bikkhu</a:t>
            </a:r>
            <a:r>
              <a:rPr lang="fr-FR" sz="1800" dirty="0" smtClean="0">
                <a:latin typeface="Comic Sans MS" pitchFamily="66" charset="0"/>
              </a:rPr>
              <a:t> en 1993.</a:t>
            </a:r>
          </a:p>
          <a:p>
            <a:endParaRPr lang="fr-FR" sz="1800" dirty="0" smtClean="0">
              <a:latin typeface="Comic Sans MS" pitchFamily="66" charset="0"/>
            </a:endParaRPr>
          </a:p>
          <a:p>
            <a:r>
              <a:rPr lang="fr-FR" sz="1800" dirty="0" smtClean="0">
                <a:latin typeface="Comic Sans MS" pitchFamily="66" charset="0"/>
              </a:rPr>
              <a:t>Organise des programmes  de santé : traitements gratuits, cliniques mobiles</a:t>
            </a:r>
          </a:p>
          <a:p>
            <a:endParaRPr lang="fr-FR" sz="1800" dirty="0" smtClean="0">
              <a:latin typeface="Comic Sans MS" pitchFamily="66" charset="0"/>
            </a:endParaRPr>
          </a:p>
          <a:p>
            <a:r>
              <a:rPr lang="fr-FR" sz="1800" dirty="0" smtClean="0">
                <a:latin typeface="Comic Sans MS" pitchFamily="66" charset="0"/>
              </a:rPr>
              <a:t>Finance  </a:t>
            </a:r>
            <a:r>
              <a:rPr lang="fr-FR" sz="1800" dirty="0">
                <a:latin typeface="Comic Sans MS" pitchFamily="66" charset="0"/>
              </a:rPr>
              <a:t>l’installation de pompes à eau potable à </a:t>
            </a:r>
            <a:r>
              <a:rPr lang="fr-FR" sz="1800" dirty="0" err="1">
                <a:latin typeface="Comic Sans MS" pitchFamily="66" charset="0"/>
              </a:rPr>
              <a:t>Lumbini</a:t>
            </a:r>
            <a:r>
              <a:rPr lang="fr-FR" sz="1800" dirty="0">
                <a:latin typeface="Comic Sans MS" pitchFamily="66" charset="0"/>
              </a:rPr>
              <a:t> et dans de nombreux villages </a:t>
            </a:r>
            <a:r>
              <a:rPr lang="fr-FR" sz="1800" dirty="0" smtClean="0">
                <a:latin typeface="Comic Sans MS" pitchFamily="66" charset="0"/>
              </a:rPr>
              <a:t> </a:t>
            </a:r>
            <a:r>
              <a:rPr lang="fr-FR" sz="1400" dirty="0" smtClean="0">
                <a:latin typeface="Comic Sans MS" pitchFamily="66" charset="0"/>
              </a:rPr>
              <a:t>(</a:t>
            </a:r>
            <a:r>
              <a:rPr lang="fr-FR" sz="1800" dirty="0">
                <a:latin typeface="Comic Sans MS" pitchFamily="66" charset="0"/>
              </a:rPr>
              <a:t>en creusant jusqu’à </a:t>
            </a:r>
            <a:r>
              <a:rPr lang="fr-FR" sz="1800" dirty="0" smtClean="0">
                <a:latin typeface="Comic Sans MS" pitchFamily="66" charset="0"/>
              </a:rPr>
              <a:t>100m de </a:t>
            </a:r>
            <a:r>
              <a:rPr lang="fr-FR" sz="1800" dirty="0">
                <a:latin typeface="Comic Sans MS" pitchFamily="66" charset="0"/>
              </a:rPr>
              <a:t>profondeur pour obtenir de l’eau potable </a:t>
            </a:r>
            <a:r>
              <a:rPr lang="fr-FR" sz="1800" dirty="0" smtClean="0">
                <a:latin typeface="Comic Sans MS" pitchFamily="66" charset="0"/>
              </a:rPr>
              <a:t>)</a:t>
            </a:r>
          </a:p>
          <a:p>
            <a:endParaRPr lang="fr-FR" sz="1800" dirty="0" smtClean="0">
              <a:latin typeface="Comic Sans MS" pitchFamily="66" charset="0"/>
            </a:endParaRPr>
          </a:p>
          <a:p>
            <a:r>
              <a:rPr lang="fr-FR" sz="1800" dirty="0" smtClean="0">
                <a:latin typeface="Comic Sans MS" pitchFamily="66" charset="0"/>
              </a:rPr>
              <a:t>Education, religion et spiritualité</a:t>
            </a:r>
          </a:p>
          <a:p>
            <a:endParaRPr lang="fr-FR" sz="1800" dirty="0" smtClean="0">
              <a:latin typeface="Comic Sans MS" pitchFamily="66" charset="0"/>
            </a:endParaRPr>
          </a:p>
          <a:p>
            <a:r>
              <a:rPr lang="fr-FR" sz="1800" dirty="0" smtClean="0">
                <a:latin typeface="Comic Sans MS" pitchFamily="66" charset="0"/>
              </a:rPr>
              <a:t>Création du </a:t>
            </a:r>
            <a:r>
              <a:rPr lang="fr-FR" sz="1800" dirty="0">
                <a:latin typeface="Comic Sans MS" pitchFamily="66" charset="0"/>
              </a:rPr>
              <a:t>C</a:t>
            </a:r>
            <a:r>
              <a:rPr lang="fr-FR" sz="1800" dirty="0" smtClean="0">
                <a:latin typeface="Comic Sans MS" pitchFamily="66" charset="0"/>
              </a:rPr>
              <a:t>entre Médical IBS à </a:t>
            </a:r>
            <a:r>
              <a:rPr lang="fr-FR" sz="1800" dirty="0" err="1" smtClean="0">
                <a:latin typeface="Comic Sans MS" pitchFamily="66" charset="0"/>
              </a:rPr>
              <a:t>Lumbini</a:t>
            </a:r>
            <a:endParaRPr lang="fr-FR" sz="1800" dirty="0" smtClean="0">
              <a:latin typeface="Comic Sans MS" pitchFamily="66" charset="0"/>
            </a:endParaRPr>
          </a:p>
        </p:txBody>
      </p:sp>
      <p:pic>
        <p:nvPicPr>
          <p:cNvPr id="6" name="Espace réservé du contenu 5" descr="20052014-20052014-Pauline 2.TIF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45050" y="1727200"/>
            <a:ext cx="3886200" cy="4433888"/>
          </a:xfrm>
        </p:spPr>
      </p:pic>
    </p:spTree>
    <p:extLst>
      <p:ext uri="{BB962C8B-B14F-4D97-AF65-F5344CB8AC3E}">
        <p14:creationId xmlns:p14="http://schemas.microsoft.com/office/powerpoint/2010/main" val="2804517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pPr algn="ctr"/>
            <a:r>
              <a:rPr lang="fr-FR" sz="3200" dirty="0">
                <a:latin typeface="Comic Sans MS"/>
                <a:cs typeface="Comic Sans MS"/>
              </a:rPr>
              <a:t>P</a:t>
            </a:r>
            <a:r>
              <a:rPr lang="fr-FR" sz="3200" dirty="0" smtClean="0">
                <a:latin typeface="Comic Sans MS"/>
                <a:cs typeface="Comic Sans MS"/>
              </a:rPr>
              <a:t>ompe à eau dans un village</a:t>
            </a:r>
            <a:endParaRPr lang="fr-FR" sz="3200" dirty="0">
              <a:latin typeface="Comic Sans MS"/>
              <a:cs typeface="Comic Sans MS"/>
            </a:endParaRPr>
          </a:p>
        </p:txBody>
      </p:sp>
      <p:pic>
        <p:nvPicPr>
          <p:cNvPr id="13" name="Espace réservé du contenu 12" descr="27052014-P1020322_DxO.TIF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008" r="-18008"/>
          <a:stretch>
            <a:fillRect/>
          </a:stretch>
        </p:blipFill>
        <p:spPr>
          <a:xfrm>
            <a:off x="411172" y="1799868"/>
            <a:ext cx="8506684" cy="4604739"/>
          </a:xfrm>
        </p:spPr>
      </p:pic>
    </p:spTree>
    <p:extLst>
      <p:ext uri="{BB962C8B-B14F-4D97-AF65-F5344CB8AC3E}">
        <p14:creationId xmlns:p14="http://schemas.microsoft.com/office/powerpoint/2010/main" val="1148883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>
                <a:latin typeface="Comic Sans MS" pitchFamily="66" charset="0"/>
              </a:rPr>
              <a:t>Notre Arrivée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0" y="1863822"/>
            <a:ext cx="4495800" cy="4641285"/>
          </a:xfrm>
        </p:spPr>
        <p:txBody>
          <a:bodyPr>
            <a:normAutofit/>
          </a:bodyPr>
          <a:lstStyle/>
          <a:p>
            <a:pPr algn="just"/>
            <a:r>
              <a:rPr lang="fr-FR" sz="1800" dirty="0" smtClean="0">
                <a:latin typeface="Comic Sans MS" pitchFamily="66" charset="0"/>
              </a:rPr>
              <a:t>Accueil chaleureux à </a:t>
            </a:r>
            <a:r>
              <a:rPr lang="fr-FR" sz="1800" dirty="0" err="1" smtClean="0">
                <a:latin typeface="Comic Sans MS" pitchFamily="66" charset="0"/>
              </a:rPr>
              <a:t>Kathmandou</a:t>
            </a:r>
            <a:r>
              <a:rPr lang="fr-FR" sz="1800" dirty="0" smtClean="0">
                <a:latin typeface="Comic Sans MS" pitchFamily="66" charset="0"/>
              </a:rPr>
              <a:t> par Claude BRIOT, médecin Français retraité,  engagé dans plusieurs programmes humanitaires, fondateur de l’Association </a:t>
            </a:r>
            <a:r>
              <a:rPr lang="fr-FR" sz="1800" dirty="0" err="1" smtClean="0">
                <a:latin typeface="Comic Sans MS" pitchFamily="66" charset="0"/>
              </a:rPr>
              <a:t>Lumbini</a:t>
            </a:r>
            <a:r>
              <a:rPr lang="fr-FR" sz="1800" dirty="0" smtClean="0">
                <a:latin typeface="Comic Sans MS" pitchFamily="66" charset="0"/>
              </a:rPr>
              <a:t>.</a:t>
            </a:r>
          </a:p>
          <a:p>
            <a:pPr algn="just"/>
            <a:endParaRPr lang="fr-FR" sz="1800" dirty="0" smtClean="0">
              <a:latin typeface="Comic Sans MS" pitchFamily="66" charset="0"/>
            </a:endParaRPr>
          </a:p>
          <a:p>
            <a:pPr algn="just"/>
            <a:r>
              <a:rPr lang="fr-FR" sz="1800" dirty="0" smtClean="0">
                <a:latin typeface="Comic Sans MS" pitchFamily="66" charset="0"/>
              </a:rPr>
              <a:t>Visite de </a:t>
            </a:r>
            <a:r>
              <a:rPr lang="fr-FR" sz="1800" dirty="0" err="1" smtClean="0">
                <a:latin typeface="Comic Sans MS" pitchFamily="66" charset="0"/>
              </a:rPr>
              <a:t>Kathmandou</a:t>
            </a:r>
            <a:r>
              <a:rPr lang="fr-FR" sz="1800" dirty="0" smtClean="0">
                <a:latin typeface="Comic Sans MS" pitchFamily="66" charset="0"/>
              </a:rPr>
              <a:t>, échanges sur la mission</a:t>
            </a:r>
          </a:p>
          <a:p>
            <a:pPr algn="just"/>
            <a:endParaRPr lang="fr-FR" sz="1800" dirty="0" smtClean="0">
              <a:latin typeface="Comic Sans MS" pitchFamily="66" charset="0"/>
            </a:endParaRPr>
          </a:p>
          <a:p>
            <a:pPr algn="just"/>
            <a:r>
              <a:rPr lang="fr-FR" sz="1800" dirty="0" smtClean="0">
                <a:latin typeface="Comic Sans MS" pitchFamily="66" charset="0"/>
              </a:rPr>
              <a:t>Audience à l’ambassade de France pour présenter GSF, ses missions précédentes au Népal,  les objectifs de la mission présente, et les associations</a:t>
            </a:r>
            <a:r>
              <a:rPr lang="fr-FR" sz="1800" dirty="0">
                <a:latin typeface="Comic Sans MS" pitchFamily="66" charset="0"/>
              </a:rPr>
              <a:t> </a:t>
            </a:r>
            <a:r>
              <a:rPr lang="fr-FR" sz="1800" dirty="0" smtClean="0">
                <a:latin typeface="Comic Sans MS" pitchFamily="66" charset="0"/>
              </a:rPr>
              <a:t>partenaires.</a:t>
            </a:r>
            <a:endParaRPr lang="fr-FR" sz="1800" dirty="0">
              <a:latin typeface="Comic Sans MS" pitchFamily="66" charset="0"/>
            </a:endParaRPr>
          </a:p>
        </p:txBody>
      </p:sp>
      <p:pic>
        <p:nvPicPr>
          <p:cNvPr id="6" name="Espace réservé du contenu 5" descr="20052014-P1020104_DxO.TIF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08954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dirty="0" smtClean="0">
                <a:latin typeface="Comic Sans MS" pitchFamily="66" charset="0"/>
              </a:rPr>
              <a:t/>
            </a:r>
            <a:br>
              <a:rPr lang="fr-FR" sz="3200" dirty="0" smtClean="0">
                <a:latin typeface="Comic Sans MS" pitchFamily="66" charset="0"/>
              </a:rPr>
            </a:br>
            <a:r>
              <a:rPr lang="fr-FR" sz="4900" dirty="0" smtClean="0">
                <a:latin typeface="Comic Sans MS" pitchFamily="66" charset="0"/>
              </a:rPr>
              <a:t>Notre Hôte </a:t>
            </a:r>
            <a:r>
              <a:rPr lang="fr-FR" sz="2400" dirty="0" smtClean="0">
                <a:latin typeface="Comic Sans MS" pitchFamily="66" charset="0"/>
              </a:rPr>
              <a:t/>
            </a:r>
            <a:br>
              <a:rPr lang="fr-FR" sz="2400" dirty="0" smtClean="0">
                <a:latin typeface="Comic Sans MS" pitchFamily="66" charset="0"/>
              </a:rPr>
            </a:br>
            <a:endParaRPr lang="fr-FR" sz="2000" dirty="0">
              <a:latin typeface="Comic Sans MS" pitchFamily="66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0" y="1589566"/>
            <a:ext cx="4495800" cy="514685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Ma</a:t>
            </a:r>
            <a:r>
              <a:rPr lang="fr-FR" sz="3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i</a:t>
            </a:r>
            <a:r>
              <a:rPr lang="fr-FR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tri</a:t>
            </a:r>
            <a:r>
              <a:rPr lang="fr-FR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FR" sz="3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Bikkhu</a:t>
            </a:r>
            <a:r>
              <a:rPr lang="fr-FR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pPr marL="0" indent="0" algn="ctr">
              <a:buNone/>
            </a:pPr>
            <a:r>
              <a:rPr lang="fr-FR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fr-FR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fr-FR" sz="1900" dirty="0">
                <a:latin typeface="Comic Sans MS" pitchFamily="66" charset="0"/>
              </a:rPr>
              <a:t>moine </a:t>
            </a:r>
            <a:r>
              <a:rPr lang="fr-FR" sz="1900" dirty="0" smtClean="0">
                <a:latin typeface="Comic Sans MS" pitchFamily="66" charset="0"/>
              </a:rPr>
              <a:t>bouddhiste (</a:t>
            </a:r>
            <a:r>
              <a:rPr lang="fr-FR" sz="1900" dirty="0" err="1" smtClean="0">
                <a:latin typeface="Comic Sans MS" pitchFamily="66" charset="0"/>
              </a:rPr>
              <a:t>Bikkhu</a:t>
            </a:r>
            <a:r>
              <a:rPr lang="fr-FR" sz="1900" dirty="0" smtClean="0">
                <a:latin typeface="Comic Sans MS" pitchFamily="66" charset="0"/>
              </a:rPr>
              <a:t> en népalais)</a:t>
            </a:r>
          </a:p>
          <a:p>
            <a:endParaRPr lang="fr-FR" sz="1900" dirty="0">
              <a:latin typeface="Comic Sans MS" pitchFamily="66" charset="0"/>
            </a:endParaRPr>
          </a:p>
          <a:p>
            <a:r>
              <a:rPr lang="fr-FR" sz="1900" dirty="0" smtClean="0">
                <a:latin typeface="Comic Sans MS" pitchFamily="66" charset="0"/>
              </a:rPr>
              <a:t>Dirige l’établissement d’Accueil </a:t>
            </a:r>
            <a:r>
              <a:rPr lang="fr-FR" sz="1900" dirty="0">
                <a:latin typeface="Comic Sans MS" pitchFamily="66" charset="0"/>
              </a:rPr>
              <a:t>et hébergement à </a:t>
            </a:r>
            <a:r>
              <a:rPr lang="fr-FR" sz="1900" dirty="0" err="1" smtClean="0">
                <a:latin typeface="Comic Sans MS" pitchFamily="66" charset="0"/>
              </a:rPr>
              <a:t>Lumbini</a:t>
            </a:r>
            <a:r>
              <a:rPr lang="fr-FR" sz="1900" dirty="0" smtClean="0">
                <a:latin typeface="Comic Sans MS" pitchFamily="66" charset="0"/>
              </a:rPr>
              <a:t>, au contact du Centre Médical</a:t>
            </a:r>
          </a:p>
          <a:p>
            <a:endParaRPr lang="fr-FR" sz="1900" dirty="0">
              <a:latin typeface="Comic Sans MS" pitchFamily="66" charset="0"/>
            </a:endParaRPr>
          </a:p>
          <a:p>
            <a:r>
              <a:rPr lang="fr-FR" sz="1900" dirty="0">
                <a:latin typeface="Comic Sans MS" pitchFamily="66" charset="0"/>
              </a:rPr>
              <a:t>Personnalité attachante, </a:t>
            </a:r>
            <a:r>
              <a:rPr lang="fr-FR" sz="1900" dirty="0" smtClean="0">
                <a:latin typeface="Comic Sans MS" pitchFamily="66" charset="0"/>
              </a:rPr>
              <a:t>d’abord </a:t>
            </a:r>
            <a:r>
              <a:rPr lang="fr-FR" sz="1900" dirty="0">
                <a:latin typeface="Comic Sans MS" pitchFamily="66" charset="0"/>
              </a:rPr>
              <a:t>facile</a:t>
            </a:r>
            <a:r>
              <a:rPr lang="fr-FR" sz="1900" dirty="0" smtClean="0">
                <a:latin typeface="Comic Sans MS" pitchFamily="66" charset="0"/>
              </a:rPr>
              <a:t>,</a:t>
            </a:r>
          </a:p>
          <a:p>
            <a:endParaRPr lang="fr-FR" sz="1900" dirty="0">
              <a:latin typeface="Comic Sans MS" pitchFamily="66" charset="0"/>
            </a:endParaRPr>
          </a:p>
          <a:p>
            <a:r>
              <a:rPr lang="fr-FR" sz="1900" dirty="0">
                <a:latin typeface="Comic Sans MS" pitchFamily="66" charset="0"/>
              </a:rPr>
              <a:t>Fondateur de plusieurs temples et monastères au Népal et du </a:t>
            </a:r>
            <a:r>
              <a:rPr lang="fr-FR" sz="1900" dirty="0" smtClean="0">
                <a:latin typeface="Comic Sans MS" pitchFamily="66" charset="0"/>
              </a:rPr>
              <a:t>Centre </a:t>
            </a:r>
            <a:r>
              <a:rPr lang="fr-FR" sz="1900" dirty="0">
                <a:latin typeface="Comic Sans MS" pitchFamily="66" charset="0"/>
              </a:rPr>
              <a:t>M</a:t>
            </a:r>
            <a:r>
              <a:rPr lang="fr-FR" sz="1900" dirty="0" smtClean="0">
                <a:latin typeface="Comic Sans MS" pitchFamily="66" charset="0"/>
              </a:rPr>
              <a:t>édical de </a:t>
            </a:r>
            <a:r>
              <a:rPr lang="fr-FR" sz="1900" dirty="0" err="1" smtClean="0">
                <a:latin typeface="Comic Sans MS" pitchFamily="66" charset="0"/>
              </a:rPr>
              <a:t>Lumbini</a:t>
            </a:r>
            <a:r>
              <a:rPr lang="fr-FR" sz="1900" dirty="0" smtClean="0">
                <a:latin typeface="Comic Sans MS" pitchFamily="66" charset="0"/>
              </a:rPr>
              <a:t>.</a:t>
            </a:r>
          </a:p>
          <a:p>
            <a:endParaRPr lang="fr-FR" sz="1900" dirty="0">
              <a:latin typeface="Comic Sans MS" pitchFamily="66" charset="0"/>
            </a:endParaRPr>
          </a:p>
          <a:p>
            <a:endParaRPr lang="fr-FR" dirty="0"/>
          </a:p>
        </p:txBody>
      </p:sp>
      <p:pic>
        <p:nvPicPr>
          <p:cNvPr id="8" name="Espace réservé du contenu 7" descr="29052014--Maitri Bikkhu et Pauline_HDR.TIF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27550" y="1625469"/>
            <a:ext cx="4235450" cy="4870450"/>
          </a:xfrm>
        </p:spPr>
      </p:pic>
      <p:sp>
        <p:nvSpPr>
          <p:cNvPr id="9" name="ZoneTexte 8"/>
          <p:cNvSpPr txBox="1"/>
          <p:nvPr/>
        </p:nvSpPr>
        <p:spPr>
          <a:xfrm>
            <a:off x="4527551" y="6459425"/>
            <a:ext cx="4235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/>
              <a:t>Maitri</a:t>
            </a:r>
            <a:r>
              <a:rPr lang="fr-FR" sz="1200" dirty="0" smtClean="0"/>
              <a:t> </a:t>
            </a:r>
            <a:r>
              <a:rPr lang="fr-FR" sz="1200" dirty="0" err="1" smtClean="0"/>
              <a:t>Bikku</a:t>
            </a:r>
            <a:r>
              <a:rPr lang="fr-FR" sz="1200" dirty="0" smtClean="0"/>
              <a:t> et Pauline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918773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529955" y="228600"/>
            <a:ext cx="8233045" cy="5152732"/>
          </a:xfrm>
          <a:solidFill>
            <a:schemeClr val="accent5">
              <a:lumMod val="50000"/>
            </a:schemeClr>
          </a:solidFill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 CENTRE MEDICAL </a:t>
            </a:r>
            <a:br>
              <a:rPr lang="fr-F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fr-F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IBS de </a:t>
            </a:r>
            <a:r>
              <a:rPr lang="fr-FR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lumbini</a:t>
            </a:r>
            <a:endParaRPr lang="fr-FR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0991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63955"/>
            <a:ext cx="9144000" cy="1079045"/>
          </a:xfrm>
        </p:spPr>
        <p:txBody>
          <a:bodyPr>
            <a:noAutofit/>
          </a:bodyPr>
          <a:lstStyle/>
          <a:p>
            <a:pPr algn="ctr"/>
            <a:r>
              <a:rPr lang="fr-FR" dirty="0" smtClean="0">
                <a:latin typeface="Comic Sans MS" pitchFamily="66" charset="0"/>
              </a:rPr>
              <a:t>Fonctionnement du Centre Médical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>
          <a:xfrm>
            <a:off x="4943196" y="1844824"/>
            <a:ext cx="4075167" cy="4587192"/>
          </a:xfrm>
        </p:spPr>
        <p:txBody>
          <a:bodyPr>
            <a:normAutofit/>
          </a:bodyPr>
          <a:lstStyle/>
          <a:p>
            <a:r>
              <a:rPr lang="fr-FR" sz="2100" dirty="0" smtClean="0">
                <a:latin typeface="Comic Sans MS" pitchFamily="66" charset="0"/>
              </a:rPr>
              <a:t>Le centre médical propose des consultations quotidiennes sur place : médecine générale, pédiatrie, acupuncture, suivi de grossesses.</a:t>
            </a:r>
          </a:p>
          <a:p>
            <a:endParaRPr lang="fr-FR" sz="2100" dirty="0" smtClean="0">
              <a:latin typeface="Comic Sans MS" pitchFamily="66" charset="0"/>
            </a:endParaRPr>
          </a:p>
          <a:p>
            <a:r>
              <a:rPr lang="fr-FR" sz="2100" dirty="0" smtClean="0">
                <a:latin typeface="Comic Sans MS" pitchFamily="66" charset="0"/>
              </a:rPr>
              <a:t>Il intervient également dans les villages pour l'éducation à la santé, et le suivi des grossesses.</a:t>
            </a:r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Comic Sans MS" pitchFamily="66" charset="0"/>
              </a:rPr>
              <a:t>Centre médical IBS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3" name="Espace réservé du contenu 2" descr="26052014-P1020306 - Copy.TIF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13163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algn="ctr"/>
            <a:r>
              <a:rPr lang="fr-FR" dirty="0" smtClean="0">
                <a:latin typeface="Comic Sans MS"/>
                <a:cs typeface="Comic Sans MS"/>
              </a:rPr>
              <a:t>Le système de santé IBS</a:t>
            </a:r>
            <a:endParaRPr lang="fr-FR" dirty="0">
              <a:latin typeface="Comic Sans MS"/>
              <a:cs typeface="Comic Sans MS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73097" y="2147051"/>
            <a:ext cx="4422703" cy="4014516"/>
          </a:xfrm>
        </p:spPr>
        <p:txBody>
          <a:bodyPr>
            <a:normAutofit/>
          </a:bodyPr>
          <a:lstStyle/>
          <a:p>
            <a:r>
              <a:rPr lang="fr-FR" sz="1900" dirty="0" smtClean="0">
                <a:latin typeface="Comic Sans MS" pitchFamily="66" charset="0"/>
              </a:rPr>
              <a:t>IBS a institué un système de santé avec une </a:t>
            </a:r>
            <a:r>
              <a:rPr lang="fr-FR" sz="1900" dirty="0" smtClean="0">
                <a:solidFill>
                  <a:srgbClr val="FF0000"/>
                </a:solidFill>
                <a:latin typeface="Comic Sans MS" pitchFamily="66" charset="0"/>
              </a:rPr>
              <a:t>organisation pyramidale:</a:t>
            </a:r>
          </a:p>
          <a:p>
            <a:pPr marL="0" indent="0">
              <a:buNone/>
            </a:pPr>
            <a:endParaRPr lang="fr-FR" sz="1900" dirty="0" smtClean="0">
              <a:latin typeface="Comic Sans MS" pitchFamily="66" charset="0"/>
            </a:endParaRPr>
          </a:p>
          <a:p>
            <a:r>
              <a:rPr lang="fr-FR" sz="1900" dirty="0" smtClean="0">
                <a:latin typeface="Comic Sans MS" pitchFamily="66" charset="0"/>
              </a:rPr>
              <a:t>Dans chaque village un référent est nommé toutes les 10 habitations. </a:t>
            </a:r>
          </a:p>
          <a:p>
            <a:endParaRPr lang="fr-FR" sz="1900" dirty="0">
              <a:latin typeface="Comic Sans MS" pitchFamily="66" charset="0"/>
            </a:endParaRPr>
          </a:p>
          <a:p>
            <a:r>
              <a:rPr lang="fr-FR" sz="1900" dirty="0" smtClean="0">
                <a:latin typeface="Comic Sans MS" pitchFamily="66" charset="0"/>
              </a:rPr>
              <a:t>Il contacte si besoin un responsable du village, lui-même en lien avec IBS.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2" name="Espace réservé du contenu 1" descr="27052014-P1020315 - Copy.TIF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ZoneTexte 2"/>
          <p:cNvSpPr txBox="1"/>
          <p:nvPr/>
        </p:nvSpPr>
        <p:spPr>
          <a:xfrm>
            <a:off x="4844901" y="6161567"/>
            <a:ext cx="3780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Docteur Malik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256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591670"/>
            <a:ext cx="9144000" cy="219187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latin typeface="Comic Sans MS" pitchFamily="66" charset="0"/>
              </a:rPr>
              <a:t>L’Equipe du Centre Médical</a:t>
            </a:r>
            <a:br>
              <a:rPr lang="fr-FR" dirty="0" smtClean="0">
                <a:latin typeface="Comic Sans MS" pitchFamily="66" charset="0"/>
              </a:rPr>
            </a:br>
            <a:r>
              <a:rPr lang="fr-FR" sz="2000" dirty="0" smtClean="0">
                <a:latin typeface="Comic Sans MS" pitchFamily="66" charset="0"/>
              </a:rPr>
              <a:t>Dr Malik Dr </a:t>
            </a:r>
            <a:r>
              <a:rPr lang="fr-FR" sz="2000" dirty="0" err="1" smtClean="0">
                <a:latin typeface="Comic Sans MS" pitchFamily="66" charset="0"/>
              </a:rPr>
              <a:t>Satish</a:t>
            </a:r>
            <a:r>
              <a:rPr lang="fr-FR" sz="2000" dirty="0" smtClean="0">
                <a:latin typeface="Comic Sans MS" pitchFamily="66" charset="0"/>
              </a:rPr>
              <a:t>, </a:t>
            </a:r>
            <a:r>
              <a:rPr lang="fr-FR" sz="2000" dirty="0" err="1" smtClean="0">
                <a:latin typeface="Comic Sans MS" pitchFamily="66" charset="0"/>
              </a:rPr>
              <a:t>Sarita</a:t>
            </a:r>
            <a:r>
              <a:rPr lang="fr-FR" sz="2000" dirty="0" smtClean="0">
                <a:latin typeface="Comic Sans MS" pitchFamily="66" charset="0"/>
              </a:rPr>
              <a:t>, </a:t>
            </a:r>
            <a:r>
              <a:rPr lang="fr-FR" sz="2000" dirty="0" err="1" smtClean="0">
                <a:latin typeface="Comic Sans MS" pitchFamily="66" charset="0"/>
              </a:rPr>
              <a:t>Hema</a:t>
            </a:r>
            <a:r>
              <a:rPr lang="fr-FR" sz="2000" dirty="0" smtClean="0">
                <a:latin typeface="Comic Sans MS" pitchFamily="66" charset="0"/>
              </a:rPr>
              <a:t>, Mina, </a:t>
            </a:r>
            <a:r>
              <a:rPr lang="fr-FR" sz="2000" dirty="0" err="1" smtClean="0">
                <a:latin typeface="Comic Sans MS" pitchFamily="66" charset="0"/>
              </a:rPr>
              <a:t>Diwa</a:t>
            </a:r>
            <a:r>
              <a:rPr lang="fr-FR" sz="2000" dirty="0" smtClean="0">
                <a:latin typeface="Comic Sans MS" pitchFamily="66" charset="0"/>
              </a:rPr>
              <a:t>, </a:t>
            </a:r>
            <a:r>
              <a:rPr lang="fr-FR" sz="2000" dirty="0" err="1" smtClean="0">
                <a:latin typeface="Comic Sans MS" pitchFamily="66" charset="0"/>
              </a:rPr>
              <a:t>Maïtri</a:t>
            </a:r>
            <a:r>
              <a:rPr lang="fr-FR" sz="2000" dirty="0" smtClean="0">
                <a:latin typeface="Comic Sans MS" pitchFamily="66" charset="0"/>
              </a:rPr>
              <a:t> </a:t>
            </a:r>
            <a:r>
              <a:rPr lang="fr-FR" sz="2000" dirty="0" err="1" smtClean="0">
                <a:latin typeface="Comic Sans MS" pitchFamily="66" charset="0"/>
              </a:rPr>
              <a:t>Bikkhu</a:t>
            </a:r>
            <a:endParaRPr lang="fr-FR" sz="2000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pic>
        <p:nvPicPr>
          <p:cNvPr id="5" name="Image 4" descr="05062014-P1020553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147" y="1712861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43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32657"/>
            <a:ext cx="9144000" cy="648072"/>
          </a:xfrm>
        </p:spPr>
        <p:txBody>
          <a:bodyPr>
            <a:noAutofit/>
          </a:bodyPr>
          <a:lstStyle/>
          <a:p>
            <a:pPr algn="ctr"/>
            <a:r>
              <a:rPr lang="fr-FR" dirty="0" smtClean="0">
                <a:latin typeface="Comic Sans MS" pitchFamily="66" charset="0"/>
              </a:rPr>
              <a:t>Le personnel du dispensaire</a:t>
            </a:r>
            <a:endParaRPr lang="fr-FR" dirty="0">
              <a:latin typeface="Comic Sans MS" pitchFamily="66" charset="0"/>
            </a:endParaRPr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84693320"/>
              </p:ext>
            </p:extLst>
          </p:nvPr>
        </p:nvGraphicFramePr>
        <p:xfrm>
          <a:off x="0" y="1556792"/>
          <a:ext cx="9144000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5880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1712565"/>
            <a:ext cx="90677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Mise en place </a:t>
            </a:r>
          </a:p>
          <a:p>
            <a:pPr algn="ctr"/>
            <a:r>
              <a:rPr lang="fr-F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d’UNE </a:t>
            </a:r>
            <a:r>
              <a:rPr lang="fr-F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consultation Gynécologique </a:t>
            </a:r>
          </a:p>
          <a:p>
            <a:pPr algn="ctr"/>
            <a:r>
              <a:rPr lang="fr-F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dans un dispensaire Népalais </a:t>
            </a:r>
          </a:p>
          <a:p>
            <a:pPr algn="ctr"/>
            <a:r>
              <a:rPr lang="fr-F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à </a:t>
            </a:r>
            <a:r>
              <a:rPr lang="fr-FR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Lumbini</a:t>
            </a:r>
            <a:endParaRPr lang="fr-F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  <a:p>
            <a:pPr algn="ctr"/>
            <a:endParaRPr lang="fr-F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  <a:p>
            <a:pPr algn="ctr"/>
            <a:r>
              <a:rPr lang="fr-F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Du 19 mai  au 10 Juin 2014 </a:t>
            </a:r>
            <a:endParaRPr lang="fr-F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solidFill>
            <a:srgbClr val="3D3530"/>
          </a:solidFill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fr-F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fr-F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Népal </a:t>
            </a:r>
            <a:r>
              <a:rPr lang="fr-FR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lumbini</a:t>
            </a:r>
            <a:r>
              <a:rPr lang="fr-F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mission 2</a:t>
            </a:r>
            <a:br>
              <a:rPr lang="fr-F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fr-FR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2" name="Image 11" descr="B. Weyl népal-5487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828" y="4057479"/>
            <a:ext cx="3490391" cy="261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7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1085869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latin typeface="Comic Sans MS" pitchFamily="66" charset="0"/>
              </a:rPr>
              <a:t>Les sages-femmes</a:t>
            </a:r>
            <a:br>
              <a:rPr lang="fr-FR" dirty="0">
                <a:latin typeface="Comic Sans MS" pitchFamily="66" charset="0"/>
              </a:rPr>
            </a:br>
            <a:r>
              <a:rPr lang="fr-FR" dirty="0">
                <a:latin typeface="Comic Sans MS" pitchFamily="66" charset="0"/>
              </a:rPr>
              <a:t>Mina, </a:t>
            </a:r>
            <a:r>
              <a:rPr lang="fr-FR" dirty="0" err="1">
                <a:latin typeface="Comic Sans MS" pitchFamily="66" charset="0"/>
              </a:rPr>
              <a:t>Diwa</a:t>
            </a:r>
            <a:r>
              <a:rPr lang="fr-FR" dirty="0">
                <a:latin typeface="Comic Sans MS" pitchFamily="66" charset="0"/>
              </a:rPr>
              <a:t> et </a:t>
            </a:r>
            <a:r>
              <a:rPr lang="fr-FR" dirty="0" err="1">
                <a:latin typeface="Comic Sans MS" pitchFamily="66" charset="0"/>
              </a:rPr>
              <a:t>Hema</a:t>
            </a:r>
            <a:endParaRPr lang="fr-FR" dirty="0"/>
          </a:p>
        </p:txBody>
      </p:sp>
      <p:pic>
        <p:nvPicPr>
          <p:cNvPr id="4" name="Espace réservé du contenu 3" descr="31052014-Les sages-femmes.TIF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04378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09600" y="228599"/>
            <a:ext cx="8153400" cy="5136495"/>
          </a:xfrm>
          <a:solidFill>
            <a:schemeClr val="accent5">
              <a:lumMod val="50000"/>
            </a:schemeClr>
          </a:solidFill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Déroulement de la mission</a:t>
            </a:r>
            <a:endParaRPr lang="fr-FR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4152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latin typeface="Comic Sans MS"/>
                <a:cs typeface="Comic Sans MS"/>
              </a:rPr>
              <a:t>Dr </a:t>
            </a:r>
            <a:r>
              <a:rPr lang="fr-FR" dirty="0" err="1" smtClean="0">
                <a:latin typeface="Comic Sans MS"/>
                <a:cs typeface="Comic Sans MS"/>
              </a:rPr>
              <a:t>Satish</a:t>
            </a:r>
            <a:r>
              <a:rPr lang="fr-FR" dirty="0" smtClean="0">
                <a:latin typeface="Comic Sans MS"/>
                <a:cs typeface="Comic Sans MS"/>
              </a:rPr>
              <a:t> –Dr </a:t>
            </a:r>
            <a:r>
              <a:rPr lang="fr-FR" dirty="0" err="1" smtClean="0">
                <a:latin typeface="Comic Sans MS"/>
                <a:cs typeface="Comic Sans MS"/>
              </a:rPr>
              <a:t>B.Weyl</a:t>
            </a:r>
            <a:r>
              <a:rPr lang="fr-FR" dirty="0" smtClean="0">
                <a:latin typeface="Comic Sans MS"/>
                <a:cs typeface="Comic Sans MS"/>
              </a:rPr>
              <a:t> – </a:t>
            </a:r>
            <a:r>
              <a:rPr lang="fr-FR" dirty="0" err="1" smtClean="0">
                <a:latin typeface="Comic Sans MS"/>
                <a:cs typeface="Comic Sans MS"/>
              </a:rPr>
              <a:t>Sarita</a:t>
            </a:r>
            <a:endParaRPr lang="fr-FR" dirty="0">
              <a:latin typeface="Comic Sans MS"/>
              <a:cs typeface="Comic Sans MS"/>
            </a:endParaRPr>
          </a:p>
        </p:txBody>
      </p:sp>
      <p:pic>
        <p:nvPicPr>
          <p:cNvPr id="5" name="Espace réservé du contenu 4" descr="05062014-P1020554.TIF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7" b="-1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54690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6532" y="1600199"/>
            <a:ext cx="8783776" cy="4896532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fr-FR" dirty="0" smtClean="0">
              <a:latin typeface="Comic Sans MS"/>
              <a:cs typeface="Comic Sans MS"/>
            </a:endParaRPr>
          </a:p>
          <a:p>
            <a:pPr lvl="0"/>
            <a:r>
              <a:rPr lang="fr-FR" sz="2000" dirty="0" smtClean="0">
                <a:latin typeface="Comic Sans MS"/>
                <a:cs typeface="Comic Sans MS"/>
              </a:rPr>
              <a:t>La présence d’un soignant homme lors des examens gynécologiques a été le plus souvent acceptée, quand  proposée par les Sages-femmes Népalaises</a:t>
            </a:r>
          </a:p>
          <a:p>
            <a:pPr lvl="0"/>
            <a:endParaRPr lang="fr-FR" sz="2000" dirty="0" smtClean="0">
              <a:latin typeface="Comic Sans MS"/>
              <a:cs typeface="Comic Sans MS"/>
            </a:endParaRPr>
          </a:p>
          <a:p>
            <a:r>
              <a:rPr lang="fr-FR" sz="2000" dirty="0">
                <a:latin typeface="Comic Sans MS"/>
                <a:cs typeface="Comic Sans MS"/>
              </a:rPr>
              <a:t>M</a:t>
            </a:r>
            <a:r>
              <a:rPr lang="fr-FR" sz="2000" dirty="0" smtClean="0">
                <a:latin typeface="Comic Sans MS"/>
                <a:cs typeface="Comic Sans MS"/>
              </a:rPr>
              <a:t>oins souvent si proposition faite par le Dr </a:t>
            </a:r>
            <a:r>
              <a:rPr lang="fr-FR" sz="2000" dirty="0" err="1" smtClean="0">
                <a:latin typeface="Comic Sans MS"/>
                <a:cs typeface="Comic Sans MS"/>
              </a:rPr>
              <a:t>Satish</a:t>
            </a:r>
            <a:endParaRPr lang="fr-FR" sz="2000" dirty="0" smtClean="0">
              <a:latin typeface="Comic Sans MS"/>
              <a:cs typeface="Comic Sans MS"/>
            </a:endParaRPr>
          </a:p>
          <a:p>
            <a:endParaRPr lang="fr-FR" sz="2000" dirty="0" smtClean="0">
              <a:latin typeface="Comic Sans MS"/>
              <a:cs typeface="Comic Sans MS"/>
            </a:endParaRPr>
          </a:p>
          <a:p>
            <a:pPr lvl="0"/>
            <a:r>
              <a:rPr lang="fr-FR" sz="2000" dirty="0" smtClean="0">
                <a:latin typeface="Comic Sans MS"/>
                <a:cs typeface="Comic Sans MS"/>
              </a:rPr>
              <a:t>Le Dr </a:t>
            </a:r>
            <a:r>
              <a:rPr lang="fr-FR" sz="2000" dirty="0" err="1" smtClean="0">
                <a:latin typeface="Comic Sans MS"/>
                <a:cs typeface="Comic Sans MS"/>
              </a:rPr>
              <a:t>Satish</a:t>
            </a:r>
            <a:r>
              <a:rPr lang="fr-FR" sz="2000" dirty="0" smtClean="0">
                <a:latin typeface="Comic Sans MS"/>
                <a:cs typeface="Comic Sans MS"/>
              </a:rPr>
              <a:t> est motivé pour le projet , et coopère activement, mais ne souhaite pas réaliser lui-même les examens gynécologiques.</a:t>
            </a:r>
          </a:p>
          <a:p>
            <a:endParaRPr lang="fr-FR" dirty="0" smtClean="0">
              <a:latin typeface="Comic Sans MS"/>
              <a:cs typeface="Comic Sans MS"/>
            </a:endParaRPr>
          </a:p>
          <a:p>
            <a:pPr lvl="0"/>
            <a:endParaRPr lang="fr-FR" dirty="0" smtClean="0">
              <a:latin typeface="Comic Sans MS"/>
              <a:cs typeface="Comic Sans MS"/>
            </a:endParaRPr>
          </a:p>
          <a:p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1835696" y="188640"/>
            <a:ext cx="5216624" cy="1402624"/>
            <a:chOff x="372616" y="1754294"/>
            <a:chExt cx="5216624" cy="826560"/>
          </a:xfrm>
          <a:solidFill>
            <a:schemeClr val="accent2">
              <a:lumMod val="50000"/>
            </a:schemeClr>
          </a:solidFill>
        </p:grpSpPr>
        <p:sp>
          <p:nvSpPr>
            <p:cNvPr id="5" name="Rectangle à coins arrondis 4"/>
            <p:cNvSpPr/>
            <p:nvPr/>
          </p:nvSpPr>
          <p:spPr>
            <a:xfrm>
              <a:off x="372616" y="1754294"/>
              <a:ext cx="5216624" cy="82656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412965" y="1794643"/>
              <a:ext cx="5135926" cy="7458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7176" tIns="0" rIns="197176" bIns="0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mic Sans MS"/>
                  <a:cs typeface="Comic Sans MS"/>
                </a:rPr>
                <a:t>Question pratique</a:t>
              </a:r>
              <a:r>
                <a:rPr lang="fr-FR" sz="2200" b="0" i="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mic Sans MS"/>
                  <a:cs typeface="Comic Sans MS"/>
                </a:rPr>
                <a:t> : un  soignant homme peut il participer aux missions ?</a:t>
              </a:r>
              <a:endParaRPr lang="fr-FR" sz="2200" b="0" i="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cs typeface="Comic Sans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0317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</a:bodyPr>
          <a:lstStyle/>
          <a:p>
            <a:pPr algn="ctr"/>
            <a:r>
              <a:rPr lang="fr-FR" dirty="0" smtClean="0">
                <a:latin typeface="Comic Sans MS"/>
                <a:cs typeface="Comic Sans MS"/>
              </a:rPr>
              <a:t/>
            </a:r>
            <a:br>
              <a:rPr lang="fr-FR" dirty="0" smtClean="0">
                <a:latin typeface="Comic Sans MS"/>
                <a:cs typeface="Comic Sans MS"/>
              </a:rPr>
            </a:br>
            <a:r>
              <a:rPr lang="fr-FR" dirty="0" err="1" smtClean="0">
                <a:latin typeface="Comic Sans MS"/>
                <a:cs typeface="Comic Sans MS"/>
              </a:rPr>
              <a:t>Diwa</a:t>
            </a:r>
            <a:r>
              <a:rPr lang="fr-FR" dirty="0" smtClean="0">
                <a:latin typeface="Comic Sans MS"/>
                <a:cs typeface="Comic Sans MS"/>
              </a:rPr>
              <a:t>, sage-femme</a:t>
            </a:r>
            <a:br>
              <a:rPr lang="fr-FR" dirty="0" smtClean="0">
                <a:latin typeface="Comic Sans MS"/>
                <a:cs typeface="Comic Sans MS"/>
              </a:rPr>
            </a:br>
            <a:endParaRPr lang="fr-FR" dirty="0">
              <a:latin typeface="Comic Sans MS"/>
              <a:cs typeface="Comic Sans MS"/>
            </a:endParaRPr>
          </a:p>
        </p:txBody>
      </p:sp>
      <p:pic>
        <p:nvPicPr>
          <p:cNvPr id="4" name="images4"/>
          <p:cNvPicPr>
            <a:picLocks noGrp="1"/>
          </p:cNvPicPr>
          <p:nvPr>
            <p:ph sz="quarter" idx="1"/>
          </p:nvPr>
        </p:nvPicPr>
        <p:blipFill>
          <a:blip r:embed="rId2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2275" y="1600200"/>
            <a:ext cx="5994400" cy="449580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00537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err="1" smtClean="0">
                <a:latin typeface="Comic Sans MS" pitchFamily="66" charset="0"/>
              </a:rPr>
              <a:t>Diwa</a:t>
            </a:r>
            <a:r>
              <a:rPr lang="fr-FR" dirty="0" smtClean="0">
                <a:latin typeface="Comic Sans MS" pitchFamily="66" charset="0"/>
              </a:rPr>
              <a:t>, Mina et Pauline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4" name="Espace réservé du contenu 3" descr="29052014-Diwa, Mina et Pauline.TIF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008" r="-180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862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64416"/>
            <a:ext cx="9144000" cy="115478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latin typeface="Comic Sans MS"/>
                <a:cs typeface="Comic Sans MS"/>
              </a:rPr>
              <a:t>Répartition des rôles pendant la mission</a:t>
            </a:r>
            <a:endParaRPr lang="fr-FR" dirty="0">
              <a:latin typeface="Comic Sans MS"/>
              <a:cs typeface="Comic Sans MS"/>
            </a:endParaRPr>
          </a:p>
        </p:txBody>
      </p:sp>
      <p:graphicFrame>
        <p:nvGraphicFramePr>
          <p:cNvPr id="8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05741563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2068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88337282"/>
              </p:ext>
            </p:extLst>
          </p:nvPr>
        </p:nvGraphicFramePr>
        <p:xfrm>
          <a:off x="457200" y="1564388"/>
          <a:ext cx="8229600" cy="5293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latin typeface="Comic Sans MS"/>
                <a:cs typeface="Comic Sans MS"/>
              </a:rPr>
              <a:t>Déroulement des consultations </a:t>
            </a:r>
            <a:endParaRPr lang="fr-FR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41017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41908" y="228600"/>
            <a:ext cx="8421092" cy="4835268"/>
          </a:xfrm>
          <a:solidFill>
            <a:schemeClr val="accent5">
              <a:lumMod val="50000"/>
            </a:schemeClr>
          </a:solidFill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Les Constats</a:t>
            </a:r>
            <a:endParaRPr lang="fr-FR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9404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1881"/>
          </a:xfrm>
        </p:spPr>
        <p:txBody>
          <a:bodyPr/>
          <a:lstStyle/>
          <a:p>
            <a:pPr algn="ctr"/>
            <a:r>
              <a:rPr lang="fr-FR" dirty="0">
                <a:latin typeface="Comic Sans MS"/>
                <a:cs typeface="Comic Sans MS"/>
              </a:rPr>
              <a:t>Le Népal est un pays pauvre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290554" y="1959089"/>
            <a:ext cx="8617627" cy="4495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D</a:t>
            </a:r>
            <a:r>
              <a:rPr lang="fr-FR" dirty="0" smtClean="0">
                <a:solidFill>
                  <a:srgbClr val="FF0000"/>
                </a:solidFill>
              </a:rPr>
              <a:t>onc </a:t>
            </a:r>
            <a:r>
              <a:rPr lang="fr-FR" dirty="0" smtClean="0"/>
              <a:t> </a:t>
            </a:r>
          </a:p>
          <a:p>
            <a:r>
              <a:rPr lang="fr-FR" dirty="0" smtClean="0"/>
              <a:t>les </a:t>
            </a:r>
            <a:r>
              <a:rPr lang="fr-FR" dirty="0"/>
              <a:t>moyens matériels </a:t>
            </a:r>
            <a:r>
              <a:rPr lang="fr-FR" dirty="0">
                <a:solidFill>
                  <a:srgbClr val="FF0000"/>
                </a:solidFill>
              </a:rPr>
              <a:t>sont </a:t>
            </a:r>
            <a:r>
              <a:rPr lang="fr-FR" dirty="0" smtClean="0">
                <a:solidFill>
                  <a:srgbClr val="FF0000"/>
                </a:solidFill>
              </a:rPr>
              <a:t>limités,</a:t>
            </a:r>
          </a:p>
          <a:p>
            <a:r>
              <a:rPr lang="fr-FR" dirty="0" smtClean="0"/>
              <a:t>le </a:t>
            </a:r>
            <a:r>
              <a:rPr lang="fr-FR" dirty="0"/>
              <a:t>taux d’alphabétisation </a:t>
            </a:r>
            <a:r>
              <a:rPr lang="fr-FR" dirty="0">
                <a:solidFill>
                  <a:srgbClr val="FF0000"/>
                </a:solidFill>
              </a:rPr>
              <a:t>faible</a:t>
            </a:r>
            <a:r>
              <a:rPr lang="fr-FR" dirty="0" smtClean="0">
                <a:solidFill>
                  <a:srgbClr val="FF0000"/>
                </a:solidFill>
              </a:rPr>
              <a:t>,</a:t>
            </a:r>
          </a:p>
          <a:p>
            <a:r>
              <a:rPr lang="fr-FR" dirty="0" smtClean="0"/>
              <a:t>et </a:t>
            </a:r>
            <a:r>
              <a:rPr lang="fr-FR" dirty="0"/>
              <a:t>l’éducation sanitaire et </a:t>
            </a:r>
            <a:r>
              <a:rPr lang="fr-FR" dirty="0" smtClean="0"/>
              <a:t>sexuelle, </a:t>
            </a:r>
            <a:r>
              <a:rPr lang="fr-FR" dirty="0" smtClean="0">
                <a:solidFill>
                  <a:srgbClr val="FF0000"/>
                </a:solidFill>
              </a:rPr>
              <a:t>forcément insuffisante</a:t>
            </a:r>
            <a:r>
              <a:rPr lang="fr-FR" dirty="0" smtClean="0"/>
              <a:t>, </a:t>
            </a:r>
            <a:r>
              <a:rPr lang="fr-FR" dirty="0"/>
              <a:t>repose sur les informations </a:t>
            </a:r>
            <a:r>
              <a:rPr lang="fr-FR" dirty="0" smtClean="0"/>
              <a:t>données aux </a:t>
            </a:r>
            <a:r>
              <a:rPr lang="fr-FR" dirty="0"/>
              <a:t>groupes de femmes. </a:t>
            </a:r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Ces infos semblent bien passer à </a:t>
            </a:r>
            <a:r>
              <a:rPr lang="fr-FR" dirty="0" err="1" smtClean="0"/>
              <a:t>Lumbini</a:t>
            </a:r>
            <a:r>
              <a:rPr lang="fr-FR" dirty="0" smtClean="0"/>
              <a:t> .</a:t>
            </a:r>
          </a:p>
          <a:p>
            <a:pPr marL="0" indent="0">
              <a:buNone/>
            </a:pPr>
            <a:r>
              <a:rPr lang="fr-FR" dirty="0" smtClean="0"/>
              <a:t>GSF </a:t>
            </a:r>
            <a:r>
              <a:rPr lang="fr-FR" dirty="0"/>
              <a:t>a reproduit les illustrations utilisées par </a:t>
            </a:r>
            <a:r>
              <a:rPr lang="fr-FR" dirty="0" err="1"/>
              <a:t>Urmila</a:t>
            </a:r>
            <a:r>
              <a:rPr lang="fr-FR" dirty="0"/>
              <a:t> , particulièrement claires et </a:t>
            </a:r>
            <a:r>
              <a:rPr lang="fr-FR" dirty="0" smtClean="0"/>
              <a:t>attractives.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3737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endParaRPr lang="fr-FR" dirty="0" smtClean="0"/>
          </a:p>
          <a:p>
            <a:r>
              <a:rPr lang="fr-FR" dirty="0" smtClean="0"/>
              <a:t>Introduction 			 Dia 4-7</a:t>
            </a:r>
          </a:p>
          <a:p>
            <a:r>
              <a:rPr lang="fr-FR" dirty="0" smtClean="0"/>
              <a:t>Objectifs, Présentations  	 Dia 8-14</a:t>
            </a:r>
          </a:p>
          <a:p>
            <a:r>
              <a:rPr lang="fr-FR" dirty="0" smtClean="0"/>
              <a:t>Centre Médical  		 Dia 15-20</a:t>
            </a:r>
          </a:p>
          <a:p>
            <a:r>
              <a:rPr lang="fr-FR" dirty="0" smtClean="0"/>
              <a:t>Déroulement  de la Mission 	 Dia 21-27</a:t>
            </a:r>
          </a:p>
          <a:p>
            <a:r>
              <a:rPr lang="fr-FR" dirty="0" smtClean="0"/>
              <a:t>Constats  			 Dia 28-35</a:t>
            </a:r>
          </a:p>
          <a:p>
            <a:r>
              <a:rPr lang="fr-FR" dirty="0"/>
              <a:t>P</a:t>
            </a:r>
            <a:r>
              <a:rPr lang="fr-FR" dirty="0" smtClean="0"/>
              <a:t>ropositions 		 	 Dia 36-38</a:t>
            </a:r>
          </a:p>
          <a:p>
            <a:r>
              <a:rPr lang="fr-FR" dirty="0" smtClean="0"/>
              <a:t>Enseignement 		 Dia 39-42</a:t>
            </a:r>
          </a:p>
          <a:p>
            <a:r>
              <a:rPr lang="fr-FR" dirty="0" smtClean="0"/>
              <a:t>Matériel 			 Dia 43-45</a:t>
            </a:r>
          </a:p>
          <a:p>
            <a:r>
              <a:rPr lang="fr-FR" dirty="0" smtClean="0"/>
              <a:t>Et ensuite ?                                 Dia 46-47</a:t>
            </a:r>
          </a:p>
          <a:p>
            <a:r>
              <a:rPr lang="fr-FR" dirty="0" smtClean="0"/>
              <a:t>Evaluation  			 Dia 48-51</a:t>
            </a:r>
          </a:p>
          <a:p>
            <a:r>
              <a:rPr lang="fr-FR" dirty="0" smtClean="0"/>
              <a:t>Convention 			 Dia 52-53</a:t>
            </a:r>
          </a:p>
          <a:p>
            <a:r>
              <a:rPr lang="fr-FR" dirty="0" smtClean="0"/>
              <a:t>Conclusion  			 Dia 54-57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7870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-1" y="228600"/>
            <a:ext cx="9143999" cy="990600"/>
          </a:xfrm>
        </p:spPr>
        <p:txBody>
          <a:bodyPr>
            <a:noAutofit/>
          </a:bodyPr>
          <a:lstStyle/>
          <a:p>
            <a:pPr algn="ctr"/>
            <a:r>
              <a:rPr lang="fr-FR" sz="3200" dirty="0" smtClean="0">
                <a:latin typeface="Comic Sans MS" pitchFamily="66" charset="0"/>
              </a:rPr>
              <a:t>  </a:t>
            </a:r>
            <a:r>
              <a:rPr lang="fr-FR" sz="3200" dirty="0">
                <a:latin typeface="Comic Sans MS" pitchFamily="66" charset="0"/>
              </a:rPr>
              <a:t>Education à la santé et éducation sexuelle </a:t>
            </a:r>
            <a:br>
              <a:rPr lang="fr-FR" sz="3200" dirty="0">
                <a:latin typeface="Comic Sans MS" pitchFamily="66" charset="0"/>
              </a:rPr>
            </a:br>
            <a:endParaRPr lang="fr-FR" sz="3200" dirty="0"/>
          </a:p>
        </p:txBody>
      </p:sp>
      <p:pic>
        <p:nvPicPr>
          <p:cNvPr id="12" name="Espace réservé du contenu 11" descr="04102013-DSCF6707-2.TIF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6505" b="-36505"/>
          <a:stretch>
            <a:fillRect/>
          </a:stretch>
        </p:blipFill>
        <p:spPr/>
      </p:pic>
      <p:pic>
        <p:nvPicPr>
          <p:cNvPr id="11" name="Espace réservé du contenu 10" descr="04102013-DSCF6701.TIF"/>
          <p:cNvPicPr>
            <a:picLocks noGrp="1" noChangeAspect="1"/>
          </p:cNvPicPr>
          <p:nvPr>
            <p:ph sz="quarter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064" b="-29064"/>
          <a:stretch>
            <a:fillRect/>
          </a:stretch>
        </p:blipFill>
        <p:spPr/>
      </p:pic>
      <p:sp>
        <p:nvSpPr>
          <p:cNvPr id="13" name="ZoneTexte 12"/>
          <p:cNvSpPr txBox="1"/>
          <p:nvPr/>
        </p:nvSpPr>
        <p:spPr>
          <a:xfrm>
            <a:off x="708605" y="5558178"/>
            <a:ext cx="4138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mic Sans MS"/>
                <a:cs typeface="Comic Sans MS"/>
              </a:rPr>
              <a:t>Education : alimentation de la femme</a:t>
            </a:r>
          </a:p>
          <a:p>
            <a:r>
              <a:rPr lang="fr-FR" dirty="0" smtClean="0">
                <a:latin typeface="Comic Sans MS"/>
                <a:cs typeface="Comic Sans MS"/>
              </a:rPr>
              <a:t>enceinte</a:t>
            </a:r>
            <a:endParaRPr lang="fr-FR" dirty="0">
              <a:latin typeface="Comic Sans MS"/>
              <a:cs typeface="Comic Sans M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844900" y="5558178"/>
            <a:ext cx="4299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/>
                <a:cs typeface="Comic Sans MS"/>
              </a:rPr>
              <a:t>Education : Accouchement à domicile . Le risque de l’hémorragie</a:t>
            </a:r>
            <a:endParaRPr lang="fr-FR" dirty="0">
              <a:latin typeface="Comic Sans MS"/>
              <a:cs typeface="Comic Sans M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" y="6211669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Images extraites de l’album utilisé par </a:t>
            </a:r>
            <a:r>
              <a:rPr lang="fr-FR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Urmila</a:t>
            </a:r>
            <a:r>
              <a:rPr lang="fr-FR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, Sage-femme  à </a:t>
            </a:r>
            <a:r>
              <a:rPr lang="fr-FR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Lumbini</a:t>
            </a:r>
            <a:r>
              <a:rPr lang="fr-FR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 jusque avril 2014 </a:t>
            </a:r>
            <a:r>
              <a:rPr lang="fr-FR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  <a:endParaRPr lang="fr-FR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2365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fr-FR" sz="3200" dirty="0">
                <a:latin typeface="Comic Sans MS" pitchFamily="66" charset="0"/>
              </a:rPr>
              <a:t>Education à la santé et éducation sexuelle </a:t>
            </a:r>
            <a:br>
              <a:rPr lang="fr-FR" sz="3200" dirty="0">
                <a:latin typeface="Comic Sans MS" pitchFamily="66" charset="0"/>
              </a:rPr>
            </a:br>
            <a:endParaRPr lang="fr-FR" sz="32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220864" y="1766838"/>
            <a:ext cx="4274936" cy="4914017"/>
          </a:xfrm>
        </p:spPr>
        <p:txBody>
          <a:bodyPr>
            <a:normAutofit/>
          </a:bodyPr>
          <a:lstStyle/>
          <a:p>
            <a:r>
              <a:rPr lang="fr-FR" sz="1800" dirty="0">
                <a:latin typeface="Comic Sans MS" pitchFamily="66" charset="0"/>
              </a:rPr>
              <a:t>Une femme qui se présente pour métrorragie : la sage-femme ne pense pas ou n'ose pas faire un test de grossesse si la patiente dit que son mari est </a:t>
            </a:r>
            <a:r>
              <a:rPr lang="fr-FR" sz="1800" dirty="0" smtClean="0">
                <a:latin typeface="Comic Sans MS" pitchFamily="66" charset="0"/>
              </a:rPr>
              <a:t>absent</a:t>
            </a:r>
          </a:p>
          <a:p>
            <a:endParaRPr lang="fr-FR" sz="1800" dirty="0">
              <a:latin typeface="Comic Sans MS" pitchFamily="66" charset="0"/>
            </a:endParaRPr>
          </a:p>
          <a:p>
            <a:endParaRPr lang="fr-FR" sz="1800" dirty="0" smtClean="0">
              <a:latin typeface="Comic Sans MS" pitchFamily="66" charset="0"/>
            </a:endParaRPr>
          </a:p>
          <a:p>
            <a:r>
              <a:rPr lang="fr-FR" sz="1800" dirty="0" smtClean="0">
                <a:latin typeface="Comic Sans MS" pitchFamily="66" charset="0"/>
              </a:rPr>
              <a:t>D’autres pensaient </a:t>
            </a:r>
            <a:r>
              <a:rPr lang="fr-FR" sz="1800" dirty="0">
                <a:latin typeface="Comic Sans MS" pitchFamily="66" charset="0"/>
              </a:rPr>
              <a:t>être « automatiquement » enceinte après le mariage, alors que leur mari travaille à l'étranger et n'est pas présent au foyer..</a:t>
            </a:r>
          </a:p>
        </p:txBody>
      </p:sp>
      <p:pic>
        <p:nvPicPr>
          <p:cNvPr id="6" name="Espace réservé du contenu 5" descr="02062014-Patientes.TIF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431" b="-28431"/>
          <a:stretch>
            <a:fillRect/>
          </a:stretch>
        </p:blipFill>
        <p:spPr>
          <a:xfrm>
            <a:off x="4495800" y="1589566"/>
            <a:ext cx="4235301" cy="4982707"/>
          </a:xfrm>
        </p:spPr>
      </p:pic>
      <p:sp>
        <p:nvSpPr>
          <p:cNvPr id="3" name="ZoneTexte 2"/>
          <p:cNvSpPr txBox="1"/>
          <p:nvPr/>
        </p:nvSpPr>
        <p:spPr>
          <a:xfrm>
            <a:off x="660399" y="6096000"/>
            <a:ext cx="8070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Exemples de tabous ou idées fausses (seraient elles impossibles en France?)</a:t>
            </a:r>
            <a:endParaRPr lang="fr-FR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8311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46329176"/>
              </p:ext>
            </p:extLst>
          </p:nvPr>
        </p:nvGraphicFramePr>
        <p:xfrm>
          <a:off x="457200" y="1628800"/>
          <a:ext cx="8229600" cy="5090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Comic Sans MS"/>
                <a:cs typeface="Comic Sans MS"/>
              </a:rPr>
              <a:t> L’hygiène</a:t>
            </a:r>
            <a:endParaRPr lang="fr-FR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49003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5628054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Comic Sans MS"/>
                <a:cs typeface="Comic Sans MS"/>
              </a:rPr>
              <a:t> L’hygiène</a:t>
            </a:r>
            <a:endParaRPr lang="fr-FR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74445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5331682"/>
              </p:ext>
            </p:extLst>
          </p:nvPr>
        </p:nvGraphicFramePr>
        <p:xfrm>
          <a:off x="538057" y="1254122"/>
          <a:ext cx="8542443" cy="5343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Comic Sans MS"/>
                <a:cs typeface="Comic Sans MS"/>
              </a:rPr>
              <a:t> L’hygiène</a:t>
            </a:r>
            <a:endParaRPr lang="fr-FR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38506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200" dirty="0">
                <a:latin typeface="Comic Sans MS" pitchFamily="66" charset="0"/>
              </a:rPr>
              <a:t>M</a:t>
            </a:r>
            <a:r>
              <a:rPr lang="fr-FR" sz="3200" dirty="0" smtClean="0">
                <a:latin typeface="Comic Sans MS" pitchFamily="66" charset="0"/>
              </a:rPr>
              <a:t>anque </a:t>
            </a:r>
            <a:r>
              <a:rPr lang="fr-FR" sz="3200" dirty="0">
                <a:latin typeface="Comic Sans MS" pitchFamily="66" charset="0"/>
              </a:rPr>
              <a:t>de matériel et de moyens</a:t>
            </a:r>
            <a:br>
              <a:rPr lang="fr-FR" sz="3200" dirty="0">
                <a:latin typeface="Comic Sans MS" pitchFamily="66" charset="0"/>
              </a:rPr>
            </a:br>
            <a:endParaRPr lang="fr-FR" sz="3200" dirty="0"/>
          </a:p>
        </p:txBody>
      </p:sp>
      <p:pic>
        <p:nvPicPr>
          <p:cNvPr id="6" name="Espace réservé du contenu 5" descr="B. Weyl népal-2986.TIF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ZoneTexte 6"/>
          <p:cNvSpPr txBox="1"/>
          <p:nvPr/>
        </p:nvSpPr>
        <p:spPr>
          <a:xfrm>
            <a:off x="4469631" y="6228704"/>
            <a:ext cx="264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endParaRPr lang="fr-FR" dirty="0">
              <a:latin typeface="Comic Sans MS" pitchFamily="66" charset="0"/>
            </a:endParaRPr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12648" y="6293236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/>
                <a:cs typeface="Comic Sans MS"/>
              </a:rPr>
              <a:t>T</a:t>
            </a:r>
            <a:r>
              <a:rPr lang="fr-FR" dirty="0" smtClean="0">
                <a:latin typeface="Comic Sans MS"/>
                <a:cs typeface="Comic Sans MS"/>
              </a:rPr>
              <a:t>able d’accouchement dans un centre de santé (2010)</a:t>
            </a:r>
            <a:endParaRPr lang="fr-FR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63187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23323" y="279109"/>
            <a:ext cx="8220043" cy="4984595"/>
          </a:xfrm>
          <a:solidFill>
            <a:srgbClr val="343C3E"/>
          </a:solidFill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PROPOSITIONS</a:t>
            </a:r>
            <a:endParaRPr lang="fr-FR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5010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82821"/>
            <a:ext cx="8153400" cy="1136379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4900" dirty="0" smtClean="0">
                <a:latin typeface="Comic Sans MS"/>
                <a:cs typeface="Comic Sans MS"/>
              </a:rPr>
              <a:t>Propositions acceptées</a:t>
            </a:r>
            <a:r>
              <a:rPr lang="fr-FR" dirty="0" smtClean="0">
                <a:latin typeface="Comic Sans MS"/>
                <a:cs typeface="Comic Sans MS"/>
              </a:rPr>
              <a:t/>
            </a:r>
            <a:br>
              <a:rPr lang="fr-FR" dirty="0" smtClean="0">
                <a:latin typeface="Comic Sans MS"/>
                <a:cs typeface="Comic Sans MS"/>
              </a:rPr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33912238"/>
              </p:ext>
            </p:extLst>
          </p:nvPr>
        </p:nvGraphicFramePr>
        <p:xfrm>
          <a:off x="612648" y="1711624"/>
          <a:ext cx="8153400" cy="4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8891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Comic Sans MS"/>
                <a:cs typeface="Comic Sans MS"/>
              </a:rPr>
              <a:t>Proposition Hygiène</a:t>
            </a:r>
            <a:endParaRPr lang="fr-FR" dirty="0">
              <a:latin typeface="Comic Sans MS"/>
              <a:cs typeface="Comic Sans MS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42937148"/>
              </p:ext>
            </p:extLst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0326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09600" y="228599"/>
            <a:ext cx="8153400" cy="3986045"/>
          </a:xfrm>
          <a:solidFill>
            <a:schemeClr val="accent5">
              <a:lumMod val="50000"/>
            </a:schemeClr>
          </a:solidFill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enseignement</a:t>
            </a:r>
            <a:endParaRPr lang="fr-FR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8189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28599"/>
            <a:ext cx="8153400" cy="3983275"/>
          </a:xfrm>
          <a:solidFill>
            <a:schemeClr val="accent5">
              <a:lumMod val="50000"/>
            </a:schemeClr>
          </a:solidFill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introduction</a:t>
            </a:r>
            <a:endParaRPr lang="fr-FR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4351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76559094"/>
              </p:ext>
            </p:extLst>
          </p:nvPr>
        </p:nvGraphicFramePr>
        <p:xfrm>
          <a:off x="457200" y="1268760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Comic Sans MS"/>
                <a:cs typeface="Comic Sans MS"/>
              </a:rPr>
              <a:t>1-Enseignement</a:t>
            </a:r>
            <a:endParaRPr lang="fr-FR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84266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7493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latin typeface="Comic Sans MS"/>
                <a:cs typeface="Comic Sans MS"/>
              </a:rPr>
              <a:t>2-Enseignement : Cinq fiches </a:t>
            </a:r>
            <a:endParaRPr lang="fr-FR" dirty="0">
              <a:latin typeface="Comic Sans MS"/>
              <a:cs typeface="Comic Sans MS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87363242"/>
              </p:ext>
            </p:extLst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624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Comic Sans MS"/>
                <a:cs typeface="Comic Sans MS"/>
              </a:rPr>
              <a:t>3-Enseignement</a:t>
            </a:r>
            <a:endParaRPr lang="fr-FR" dirty="0">
              <a:latin typeface="Comic Sans MS"/>
              <a:cs typeface="Comic Sans MS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49211050"/>
              </p:ext>
            </p:extLst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1823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4759036"/>
          </a:xfrm>
          <a:solidFill>
            <a:schemeClr val="accent5">
              <a:lumMod val="50000"/>
            </a:schemeClr>
          </a:solidFill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Matériel</a:t>
            </a:r>
            <a:endParaRPr lang="fr-FR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6720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94078"/>
          </a:xfrm>
        </p:spPr>
        <p:txBody>
          <a:bodyPr/>
          <a:lstStyle/>
          <a:p>
            <a:pPr algn="ctr"/>
            <a:r>
              <a:rPr lang="fr-FR" dirty="0">
                <a:latin typeface="Comic Sans MS"/>
                <a:cs typeface="Comic Sans MS"/>
              </a:rPr>
              <a:t>M</a:t>
            </a:r>
            <a:r>
              <a:rPr lang="fr-FR" dirty="0" smtClean="0">
                <a:latin typeface="Comic Sans MS"/>
                <a:cs typeface="Comic Sans MS"/>
              </a:rPr>
              <a:t>atériel de base</a:t>
            </a:r>
            <a:endParaRPr lang="fr-FR" dirty="0">
              <a:latin typeface="Comic Sans MS"/>
              <a:cs typeface="Comic Sans MS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06010755"/>
              </p:ext>
            </p:extLst>
          </p:nvPr>
        </p:nvGraphicFramePr>
        <p:xfrm>
          <a:off x="220864" y="1600200"/>
          <a:ext cx="8545184" cy="5145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914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3764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latin typeface="Comic Sans MS"/>
                <a:cs typeface="Comic Sans MS"/>
              </a:rPr>
              <a:t>Matériel : Demande  </a:t>
            </a:r>
            <a:r>
              <a:rPr lang="fr-FR" dirty="0">
                <a:latin typeface="Comic Sans MS"/>
                <a:cs typeface="Comic Sans MS"/>
              </a:rPr>
              <a:t/>
            </a:r>
            <a:br>
              <a:rPr lang="fr-FR" dirty="0">
                <a:latin typeface="Comic Sans MS"/>
                <a:cs typeface="Comic Sans MS"/>
              </a:rPr>
            </a:br>
            <a:r>
              <a:rPr lang="fr-FR" dirty="0">
                <a:latin typeface="Comic Sans MS"/>
                <a:cs typeface="Comic Sans MS"/>
              </a:rPr>
              <a:t>de l’équipe soignante népalaise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71996668"/>
              </p:ext>
            </p:extLst>
          </p:nvPr>
        </p:nvGraphicFramePr>
        <p:xfrm>
          <a:off x="184054" y="1812849"/>
          <a:ext cx="4831400" cy="4679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Espace réservé du contenu 3" descr="B. Weyl népal-5646.TIF"/>
          <p:cNvPicPr>
            <a:picLocks noGrp="1" noChangeAspect="1"/>
          </p:cNvPicPr>
          <p:nvPr>
            <p:ph sz="quarter" idx="2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6952" b="-56952"/>
          <a:stretch>
            <a:fillRect/>
          </a:stretch>
        </p:blipFill>
        <p:spPr>
          <a:xfrm>
            <a:off x="5257800" y="1589567"/>
            <a:ext cx="3886200" cy="4572000"/>
          </a:xfrm>
        </p:spPr>
      </p:pic>
    </p:spTree>
    <p:extLst>
      <p:ext uri="{BB962C8B-B14F-4D97-AF65-F5344CB8AC3E}">
        <p14:creationId xmlns:p14="http://schemas.microsoft.com/office/powerpoint/2010/main" val="564261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09600" y="228599"/>
            <a:ext cx="8153400" cy="5228353"/>
          </a:xfrm>
          <a:solidFill>
            <a:srgbClr val="343C3E"/>
          </a:solidFill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Comic Sans MS"/>
              </a:rPr>
              <a:t>Et ensuite ?</a:t>
            </a:r>
            <a:endParaRPr lang="fr-FR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67103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7465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latin typeface="Comic Sans MS"/>
                <a:cs typeface="Comic Sans MS"/>
              </a:rPr>
              <a:t>Et ensuite ?</a:t>
            </a:r>
            <a:endParaRPr lang="fr-FR" dirty="0">
              <a:latin typeface="Comic Sans MS"/>
              <a:cs typeface="Comic Sans MS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5999654"/>
              </p:ext>
            </p:extLst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3622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5347982"/>
          </a:xfrm>
          <a:solidFill>
            <a:srgbClr val="343C3E"/>
          </a:solidFill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Comic Sans MS"/>
              </a:rPr>
              <a:t>EVALUATION</a:t>
            </a:r>
            <a:endParaRPr lang="fr-FR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07644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Comic Sans MS"/>
                <a:cs typeface="Comic Sans MS"/>
              </a:rPr>
              <a:t>Evaluation</a:t>
            </a:r>
            <a:endParaRPr lang="fr-FR" dirty="0">
              <a:latin typeface="Comic Sans MS"/>
              <a:cs typeface="Comic Sans MS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27440176"/>
              </p:ext>
            </p:extLst>
          </p:nvPr>
        </p:nvGraphicFramePr>
        <p:xfrm>
          <a:off x="612648" y="1600200"/>
          <a:ext cx="8153400" cy="5080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9971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5787"/>
            <a:ext cx="9144000" cy="86995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latin typeface="Comic Sans MS" pitchFamily="66" charset="0"/>
              </a:rPr>
              <a:t>Le Népal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sz="2200" dirty="0" smtClean="0"/>
              <a:t>Pays enclavé de l’Himalaya dont la capitale est </a:t>
            </a:r>
            <a:r>
              <a:rPr lang="fr-FR" sz="2200" dirty="0" err="1" smtClean="0"/>
              <a:t>Kathmandou</a:t>
            </a:r>
            <a:r>
              <a:rPr lang="fr-FR" sz="2200" dirty="0" smtClean="0"/>
              <a:t>.</a:t>
            </a:r>
          </a:p>
          <a:p>
            <a:r>
              <a:rPr lang="fr-FR" sz="2000" dirty="0" smtClean="0"/>
              <a:t>Le Népal est un pays pauvre avec un revenu moyen par personne de 340 dollars par an. </a:t>
            </a:r>
            <a:endParaRPr lang="fr-FR" sz="200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 smtClean="0">
                <a:latin typeface="Comic Sans MS" pitchFamily="66" charset="0"/>
              </a:rPr>
              <a:t>Le Népal</a:t>
            </a:r>
            <a:endParaRPr lang="fr-FR" sz="3200" dirty="0">
              <a:latin typeface="Comic Sans MS" pitchFamily="66" charset="0"/>
            </a:endParaRPr>
          </a:p>
        </p:txBody>
      </p:sp>
      <p:pic>
        <p:nvPicPr>
          <p:cNvPr id="5" name="Picture 2" descr="G:\20052014-P10201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149080"/>
            <a:ext cx="3312368" cy="2484276"/>
          </a:xfrm>
          <a:prstGeom prst="rect">
            <a:avLst/>
          </a:prstGeom>
          <a:noFill/>
        </p:spPr>
      </p:pic>
      <p:pic>
        <p:nvPicPr>
          <p:cNvPr id="1026" name="Picture 2" descr="C:\Users\KADAYI\Desktop\110px-Flag_of_Nepal_sv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800" y="188640"/>
            <a:ext cx="838200" cy="1021080"/>
          </a:xfrm>
          <a:prstGeom prst="rect">
            <a:avLst/>
          </a:prstGeom>
          <a:noFill/>
        </p:spPr>
      </p:pic>
      <p:pic>
        <p:nvPicPr>
          <p:cNvPr id="1027" name="Picture 3" descr="C:\Users\KADAYI\Desktop\220px-Nepal_in_its_region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797152"/>
            <a:ext cx="3364456" cy="1865744"/>
          </a:xfrm>
          <a:prstGeom prst="rect">
            <a:avLst/>
          </a:prstGeom>
          <a:noFill/>
        </p:spPr>
      </p:pic>
      <p:pic>
        <p:nvPicPr>
          <p:cNvPr id="1028" name="Picture 4" descr="C:\Users\KADAYI\Desktop\640px-Everest_North_Face_toward_Base_Camp_Tibet_Luca_Galuzzi_2006_edit_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320480" cy="2882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0802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10427"/>
            <a:ext cx="9144000" cy="1329627"/>
          </a:xfrm>
        </p:spPr>
        <p:txBody>
          <a:bodyPr>
            <a:noAutofit/>
          </a:bodyPr>
          <a:lstStyle/>
          <a:p>
            <a:pPr algn="ctr"/>
            <a:r>
              <a:rPr lang="fr-FR" sz="3600" dirty="0" smtClean="0">
                <a:latin typeface="Comic Sans MS"/>
                <a:cs typeface="Comic Sans MS"/>
              </a:rPr>
              <a:t>Evaluation :</a:t>
            </a:r>
            <a:br>
              <a:rPr lang="fr-FR" sz="3600" dirty="0" smtClean="0">
                <a:latin typeface="Comic Sans MS"/>
                <a:cs typeface="Comic Sans MS"/>
              </a:rPr>
            </a:br>
            <a:r>
              <a:rPr lang="fr-FR" sz="3600" dirty="0" smtClean="0">
                <a:latin typeface="Comic Sans MS"/>
                <a:cs typeface="Comic Sans MS"/>
              </a:rPr>
              <a:t>Intérêt de ce type de missions</a:t>
            </a:r>
            <a:endParaRPr lang="fr-FR" sz="3600" dirty="0">
              <a:latin typeface="Comic Sans MS"/>
              <a:cs typeface="Comic Sans MS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29332460"/>
              </p:ext>
            </p:extLst>
          </p:nvPr>
        </p:nvGraphicFramePr>
        <p:xfrm>
          <a:off x="138040" y="1600200"/>
          <a:ext cx="8935790" cy="5135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9277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0800" y="0"/>
            <a:ext cx="9093200" cy="11303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latin typeface="Comic Sans MS"/>
                <a:cs typeface="Comic Sans MS"/>
              </a:rPr>
              <a:t>Evaluation :</a:t>
            </a:r>
            <a:br>
              <a:rPr lang="fr-FR" dirty="0">
                <a:latin typeface="Comic Sans MS"/>
                <a:cs typeface="Comic Sans MS"/>
              </a:rPr>
            </a:br>
            <a:r>
              <a:rPr lang="fr-FR" dirty="0">
                <a:latin typeface="Comic Sans MS"/>
                <a:cs typeface="Comic Sans MS"/>
              </a:rPr>
              <a:t>Intérêt de ce type de missions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72050176"/>
              </p:ext>
            </p:extLst>
          </p:nvPr>
        </p:nvGraphicFramePr>
        <p:xfrm>
          <a:off x="101600" y="1600200"/>
          <a:ext cx="8890000" cy="496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3279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5071914"/>
          </a:xfrm>
          <a:solidFill>
            <a:srgbClr val="343C3E"/>
          </a:solidFill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Convention</a:t>
            </a:r>
            <a:endParaRPr lang="fr-FR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6215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64416"/>
            <a:ext cx="9144000" cy="966239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latin typeface="Comic Sans MS"/>
                <a:cs typeface="Comic Sans MS"/>
              </a:rPr>
              <a:t>Proposition de </a:t>
            </a:r>
            <a:r>
              <a:rPr lang="fr-FR" b="1" u="sng" dirty="0" smtClean="0">
                <a:latin typeface="Comic Sans MS"/>
                <a:cs typeface="Comic Sans MS"/>
              </a:rPr>
              <a:t>Convention</a:t>
            </a:r>
            <a:br>
              <a:rPr lang="fr-FR" b="1" u="sng" dirty="0" smtClean="0">
                <a:latin typeface="Comic Sans MS"/>
                <a:cs typeface="Comic Sans MS"/>
              </a:rPr>
            </a:br>
            <a:r>
              <a:rPr lang="fr-FR" dirty="0" smtClean="0">
                <a:latin typeface="Comic Sans MS"/>
                <a:cs typeface="Comic Sans MS"/>
              </a:rPr>
              <a:t>GSF- Association </a:t>
            </a:r>
            <a:r>
              <a:rPr lang="fr-FR" dirty="0" err="1" smtClean="0">
                <a:latin typeface="Comic Sans MS"/>
                <a:cs typeface="Comic Sans MS"/>
              </a:rPr>
              <a:t>Lumbini</a:t>
            </a:r>
            <a:endParaRPr lang="fr-FR" dirty="0">
              <a:latin typeface="Comic Sans MS"/>
              <a:cs typeface="Comic Sans MS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88011398"/>
              </p:ext>
            </p:extLst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9110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solidFill>
            <a:srgbClr val="343C3E"/>
          </a:solidFill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Conclusions</a:t>
            </a:r>
            <a:endParaRPr lang="fr-FR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Espace réservé du contenu 7" descr="B. Weyl népal-3934.TIF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Espace réservé du contenu 6" descr="B. Weyl népal-3154.TIF"/>
          <p:cNvPicPr>
            <a:picLocks noGrp="1" noChangeAspect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8287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66471"/>
          </a:xfrm>
        </p:spPr>
        <p:txBody>
          <a:bodyPr/>
          <a:lstStyle/>
          <a:p>
            <a:pPr algn="ctr"/>
            <a:r>
              <a:rPr lang="fr-FR" dirty="0" smtClean="0">
                <a:latin typeface="Comic Sans MS"/>
                <a:cs typeface="Comic Sans MS"/>
              </a:rPr>
              <a:t>Conclusions</a:t>
            </a:r>
            <a:endParaRPr lang="fr-FR" dirty="0">
              <a:latin typeface="Comic Sans MS"/>
              <a:cs typeface="Comic Sans MS"/>
            </a:endParaRP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04978755"/>
              </p:ext>
            </p:extLst>
          </p:nvPr>
        </p:nvGraphicFramePr>
        <p:xfrm>
          <a:off x="156445" y="1600200"/>
          <a:ext cx="8609603" cy="488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9370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pPr algn="ctr"/>
            <a:r>
              <a:rPr lang="fr-FR" dirty="0" smtClean="0">
                <a:latin typeface="Comic Sans MS"/>
                <a:cs typeface="Comic Sans MS"/>
              </a:rPr>
              <a:t>L’idée principale</a:t>
            </a:r>
            <a:endParaRPr lang="fr-FR" dirty="0">
              <a:latin typeface="Comic Sans MS"/>
              <a:cs typeface="Comic Sans MS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11718281"/>
              </p:ext>
            </p:extLst>
          </p:nvPr>
        </p:nvGraphicFramePr>
        <p:xfrm>
          <a:off x="110431" y="1600199"/>
          <a:ext cx="8871371" cy="5163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0090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10432" y="0"/>
            <a:ext cx="9254432" cy="1219200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>
                <a:latin typeface="Comic Sans MS"/>
                <a:cs typeface="Comic Sans MS"/>
              </a:rPr>
              <a:t>En attendant la prochaine mission …</a:t>
            </a:r>
            <a:endParaRPr lang="fr-FR" sz="3600" dirty="0">
              <a:latin typeface="Comic Sans MS"/>
              <a:cs typeface="Comic Sans MS"/>
            </a:endParaRPr>
          </a:p>
        </p:txBody>
      </p:sp>
      <p:pic>
        <p:nvPicPr>
          <p:cNvPr id="4" name="Espace réservé du contenu 3" descr="31052014-P1020424.TIF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9398" y="1684017"/>
            <a:ext cx="8863606" cy="4803591"/>
          </a:xfrm>
        </p:spPr>
      </p:pic>
    </p:spTree>
    <p:extLst>
      <p:ext uri="{BB962C8B-B14F-4D97-AF65-F5344CB8AC3E}">
        <p14:creationId xmlns:p14="http://schemas.microsoft.com/office/powerpoint/2010/main" val="304788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635670"/>
          </a:xfrm>
        </p:spPr>
        <p:txBody>
          <a:bodyPr>
            <a:noAutofit/>
          </a:bodyPr>
          <a:lstStyle/>
          <a:p>
            <a:pPr algn="ctr"/>
            <a:r>
              <a:rPr lang="fr-FR" dirty="0" smtClean="0">
                <a:latin typeface="Comic Sans MS" pitchFamily="66" charset="0"/>
              </a:rPr>
              <a:t>Le Népal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"/>
          </p:nvPr>
        </p:nvSpPr>
        <p:spPr>
          <a:xfrm>
            <a:off x="112458" y="1132912"/>
            <a:ext cx="3350521" cy="1532155"/>
          </a:xfrm>
        </p:spPr>
        <p:txBody>
          <a:bodyPr>
            <a:normAutofit lnSpcReduction="10000"/>
          </a:bodyPr>
          <a:lstStyle/>
          <a:p>
            <a:r>
              <a:rPr lang="fr-FR" sz="1800" dirty="0" smtClean="0">
                <a:latin typeface="Comic Sans MS" pitchFamily="66" charset="0"/>
              </a:rPr>
              <a:t>La population du Népal était estimée en 2012 à environ 30 millions d'habitants. </a:t>
            </a:r>
          </a:p>
          <a:p>
            <a:r>
              <a:rPr lang="fr-FR" sz="1800" dirty="0" smtClean="0">
                <a:latin typeface="Comic Sans MS" pitchFamily="66" charset="0"/>
              </a:rPr>
              <a:t>Cette population est rurale à 87 % </a:t>
            </a:r>
            <a:endParaRPr lang="fr-FR" sz="1800" dirty="0">
              <a:latin typeface="Comic Sans MS" pitchFamily="66" charset="0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>
          <a:xfrm>
            <a:off x="5290409" y="1072424"/>
            <a:ext cx="3737094" cy="1936915"/>
          </a:xfrm>
        </p:spPr>
        <p:txBody>
          <a:bodyPr>
            <a:normAutofit/>
          </a:bodyPr>
          <a:lstStyle/>
          <a:p>
            <a:r>
              <a:rPr lang="fr-FR" sz="1800" dirty="0" smtClean="0">
                <a:latin typeface="Comic Sans MS" pitchFamily="66" charset="0"/>
              </a:rPr>
              <a:t>La religion la plus pratiquée au Népal est l</a:t>
            </a:r>
            <a:r>
              <a:rPr lang="fr-FR" sz="1800" dirty="0" smtClean="0">
                <a:latin typeface="Comic Sans MS" pitchFamily="66" charset="0"/>
                <a:hlinkClick r:id="rId2" tooltip="Hindouisme"/>
              </a:rPr>
              <a:t>‘</a:t>
            </a:r>
            <a:r>
              <a:rPr lang="fr-FR" sz="1800" dirty="0" smtClean="0">
                <a:latin typeface="Comic Sans MS" pitchFamily="66" charset="0"/>
              </a:rPr>
              <a:t>Hindouisme (81 %).</a:t>
            </a:r>
          </a:p>
          <a:p>
            <a:r>
              <a:rPr lang="fr-FR" sz="1800" dirty="0" smtClean="0">
                <a:latin typeface="Comic Sans MS" pitchFamily="66" charset="0"/>
              </a:rPr>
              <a:t> Il existe également des communautés bouddhistes (9 %) et musulmanes en particulier autour de </a:t>
            </a:r>
            <a:r>
              <a:rPr lang="fr-FR" sz="1800" dirty="0" err="1" smtClean="0">
                <a:latin typeface="Comic Sans MS" pitchFamily="66" charset="0"/>
              </a:rPr>
              <a:t>Lumbini</a:t>
            </a:r>
            <a:r>
              <a:rPr lang="fr-FR" sz="1800" dirty="0" smtClean="0">
                <a:latin typeface="Comic Sans MS" pitchFamily="66" charset="0"/>
              </a:rPr>
              <a:t>. </a:t>
            </a:r>
            <a:endParaRPr lang="fr-FR" sz="1800" dirty="0">
              <a:latin typeface="Comic Sans MS" pitchFamily="66" charset="0"/>
            </a:endParaRPr>
          </a:p>
        </p:txBody>
      </p:sp>
      <p:pic>
        <p:nvPicPr>
          <p:cNvPr id="9" name="Picture 2" descr="G:\20052014-20052014-P102012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40654" y="3092406"/>
            <a:ext cx="4622684" cy="3468615"/>
          </a:xfrm>
          <a:prstGeom prst="rect">
            <a:avLst/>
          </a:prstGeom>
          <a:noFill/>
        </p:spPr>
      </p:pic>
      <p:pic>
        <p:nvPicPr>
          <p:cNvPr id="2" name="Image 1" descr="20052014-Pauline 1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3208" y="3092406"/>
            <a:ext cx="4904295" cy="3678221"/>
          </a:xfrm>
          <a:prstGeom prst="rect">
            <a:avLst/>
          </a:prstGeom>
        </p:spPr>
      </p:pic>
      <p:pic>
        <p:nvPicPr>
          <p:cNvPr id="3" name="Image 2" descr="05062014-P1020548.T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463" y="2795427"/>
            <a:ext cx="2824196" cy="376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53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itchFamily="66" charset="0"/>
              </a:rPr>
              <a:t>LUMBINI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4424" y="1600199"/>
            <a:ext cx="8766048" cy="49491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b="1" dirty="0" smtClean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fr-FR" sz="2400" dirty="0">
                <a:latin typeface="Comic Sans MS" pitchFamily="66" charset="0"/>
              </a:rPr>
              <a:t>V</a:t>
            </a:r>
            <a:r>
              <a:rPr lang="fr-FR" sz="2400" dirty="0" smtClean="0">
                <a:latin typeface="Comic Sans MS" pitchFamily="66" charset="0"/>
              </a:rPr>
              <a:t>ille de naissance de Bouddha,</a:t>
            </a:r>
          </a:p>
          <a:p>
            <a:pPr>
              <a:buFontTx/>
              <a:buChar char="-"/>
            </a:pPr>
            <a:endParaRPr lang="fr-FR" sz="2400" dirty="0" smtClean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fr-FR" sz="2400" dirty="0" smtClean="0">
                <a:latin typeface="Comic Sans MS" pitchFamily="66" charset="0"/>
              </a:rPr>
              <a:t>50.000 </a:t>
            </a:r>
            <a:r>
              <a:rPr lang="fr-FR" sz="2400" dirty="0">
                <a:latin typeface="Comic Sans MS" pitchFamily="66" charset="0"/>
              </a:rPr>
              <a:t>habitants</a:t>
            </a:r>
          </a:p>
          <a:p>
            <a:pPr marL="0" indent="0">
              <a:buNone/>
            </a:pPr>
            <a:endParaRPr lang="fr-FR" sz="2400" dirty="0" smtClean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Maternité la plus proche à 30 km</a:t>
            </a:r>
          </a:p>
          <a:p>
            <a:pPr marL="0" indent="0">
              <a:buNone/>
            </a:pPr>
            <a:endParaRPr lang="fr-FR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Aucune offre de soins en gynécologie</a:t>
            </a:r>
          </a:p>
          <a:p>
            <a:pPr>
              <a:buFontTx/>
              <a:buChar char="-"/>
            </a:pPr>
            <a:endParaRPr lang="fr-FR" sz="2400" dirty="0">
              <a:latin typeface="Comic Sans MS" pitchFamily="66" charset="0"/>
            </a:endParaRPr>
          </a:p>
          <a:p>
            <a:pPr>
              <a:buFontTx/>
              <a:buChar char="-"/>
            </a:pPr>
            <a:endParaRPr lang="fr-FR" sz="2400" dirty="0" smtClean="0">
              <a:latin typeface="Comic Sans MS" pitchFamily="66" charset="0"/>
            </a:endParaRPr>
          </a:p>
        </p:txBody>
      </p:sp>
      <p:pic>
        <p:nvPicPr>
          <p:cNvPr id="5" name="Picture 2" descr="G:\20052014-20052014-P1020132_Dx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284984"/>
            <a:ext cx="2448272" cy="3264363"/>
          </a:xfrm>
          <a:prstGeom prst="rect">
            <a:avLst/>
          </a:prstGeom>
          <a:noFill/>
        </p:spPr>
      </p:pic>
      <p:pic>
        <p:nvPicPr>
          <p:cNvPr id="2050" name="Picture 2" descr="C:\Users\KADAYI\Desktop\Maya_Devi_Lumbin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79766"/>
            <a:ext cx="3816424" cy="28623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965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0309" y="228600"/>
            <a:ext cx="8342691" cy="4924322"/>
          </a:xfrm>
          <a:solidFill>
            <a:schemeClr val="accent5">
              <a:lumMod val="50000"/>
            </a:schemeClr>
          </a:solidFill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/>
                <a:cs typeface="Comic Sans MS"/>
              </a:rPr>
              <a:t>Objectifs et Contexte</a:t>
            </a:r>
            <a:endParaRPr lang="fr-FR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9386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1219200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Comic Sans MS"/>
                <a:cs typeface="Comic Sans MS"/>
              </a:rPr>
              <a:t>Objectifs de la mission</a:t>
            </a:r>
            <a:endParaRPr lang="fr-FR" dirty="0">
              <a:latin typeface="Comic Sans MS"/>
              <a:cs typeface="Comic Sans MS"/>
            </a:endParaRP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66874462"/>
              </p:ext>
            </p:extLst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 5" descr="GSF-logobleu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584176" cy="123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22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édian">
  <a:themeElements>
    <a:clrScheme name="Personnalisée 1">
      <a:dk1>
        <a:srgbClr val="1B124D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1832</TotalTime>
  <Words>2346</Words>
  <Application>Microsoft Macintosh PowerPoint</Application>
  <PresentationFormat>Présentation à l'écran (4:3)</PresentationFormat>
  <Paragraphs>304</Paragraphs>
  <Slides>57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57</vt:i4>
      </vt:variant>
    </vt:vector>
  </HeadingPairs>
  <TitlesOfParts>
    <vt:vector size="58" baseType="lpstr">
      <vt:lpstr>Médian</vt:lpstr>
      <vt:lpstr>Népal Lumbini Gynécologie sans frontières  Mission 2</vt:lpstr>
      <vt:lpstr> Népal lumbini mission 2 </vt:lpstr>
      <vt:lpstr>PLAN</vt:lpstr>
      <vt:lpstr>introduction</vt:lpstr>
      <vt:lpstr>Le Népal</vt:lpstr>
      <vt:lpstr>Le Népal</vt:lpstr>
      <vt:lpstr>LUMBINI</vt:lpstr>
      <vt:lpstr>Objectifs et Contexte</vt:lpstr>
      <vt:lpstr>Objectifs de la mission</vt:lpstr>
      <vt:lpstr>L’Association Lumbini</vt:lpstr>
      <vt:lpstr>International Buddist Society (IBS)</vt:lpstr>
      <vt:lpstr>Pompe à eau dans un village</vt:lpstr>
      <vt:lpstr>Notre Arrivée</vt:lpstr>
      <vt:lpstr> Notre Hôte  </vt:lpstr>
      <vt:lpstr>Le CENTRE MEDICAL  IBS de lumbini</vt:lpstr>
      <vt:lpstr>Fonctionnement du Centre Médical</vt:lpstr>
      <vt:lpstr>Le système de santé IBS</vt:lpstr>
      <vt:lpstr>L’Equipe du Centre Médical Dr Malik Dr Satish, Sarita, Hema, Mina, Diwa, Maïtri Bikkhu</vt:lpstr>
      <vt:lpstr>Le personnel du dispensaire</vt:lpstr>
      <vt:lpstr>Les sages-femmes Mina, Diwa et Hema</vt:lpstr>
      <vt:lpstr>Déroulement de la mission</vt:lpstr>
      <vt:lpstr>Dr Satish –Dr B.Weyl – Sarita</vt:lpstr>
      <vt:lpstr>Présentation PowerPoint</vt:lpstr>
      <vt:lpstr> Diwa, sage-femme </vt:lpstr>
      <vt:lpstr>Diwa, Mina et Pauline</vt:lpstr>
      <vt:lpstr>Répartition des rôles pendant la mission</vt:lpstr>
      <vt:lpstr>Déroulement des consultations </vt:lpstr>
      <vt:lpstr>Les Constats</vt:lpstr>
      <vt:lpstr>Le Népal est un pays pauvre</vt:lpstr>
      <vt:lpstr>  Education à la santé et éducation sexuelle  </vt:lpstr>
      <vt:lpstr>Education à la santé et éducation sexuelle  </vt:lpstr>
      <vt:lpstr> L’hygiène</vt:lpstr>
      <vt:lpstr> L’hygiène</vt:lpstr>
      <vt:lpstr> L’hygiène</vt:lpstr>
      <vt:lpstr>Manque de matériel et de moyens </vt:lpstr>
      <vt:lpstr>PROPOSITIONS</vt:lpstr>
      <vt:lpstr>  Propositions acceptées  </vt:lpstr>
      <vt:lpstr>Proposition Hygiène</vt:lpstr>
      <vt:lpstr>enseignement</vt:lpstr>
      <vt:lpstr>1-Enseignement</vt:lpstr>
      <vt:lpstr>2-Enseignement : Cinq fiches </vt:lpstr>
      <vt:lpstr>3-Enseignement</vt:lpstr>
      <vt:lpstr>Matériel</vt:lpstr>
      <vt:lpstr>Matériel de base</vt:lpstr>
      <vt:lpstr>Matériel : Demande   de l’équipe soignante népalaise</vt:lpstr>
      <vt:lpstr>Et ensuite ?</vt:lpstr>
      <vt:lpstr>Et ensuite ?</vt:lpstr>
      <vt:lpstr>EVALUATION</vt:lpstr>
      <vt:lpstr>Evaluation</vt:lpstr>
      <vt:lpstr>Evaluation : Intérêt de ce type de missions</vt:lpstr>
      <vt:lpstr>Evaluation : Intérêt de ce type de missions</vt:lpstr>
      <vt:lpstr>Convention</vt:lpstr>
      <vt:lpstr>Proposition de Convention GSF- Association Lumbini</vt:lpstr>
      <vt:lpstr>Conclusions</vt:lpstr>
      <vt:lpstr>Conclusions</vt:lpstr>
      <vt:lpstr>L’idée principale</vt:lpstr>
      <vt:lpstr>En attendant la prochaine mission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Claude ROSENTHAL</dc:creator>
  <cp:lastModifiedBy>Claude ROSENTHAL</cp:lastModifiedBy>
  <cp:revision>207</cp:revision>
  <dcterms:created xsi:type="dcterms:W3CDTF">2014-08-19T06:55:33Z</dcterms:created>
  <dcterms:modified xsi:type="dcterms:W3CDTF">2014-08-31T10:13:58Z</dcterms:modified>
</cp:coreProperties>
</file>